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22"/>
  </p:notesMasterIdLst>
  <p:sldIdLst>
    <p:sldId id="10582" r:id="rId5"/>
    <p:sldId id="10583" r:id="rId6"/>
    <p:sldId id="10585" r:id="rId7"/>
    <p:sldId id="10584" r:id="rId8"/>
    <p:sldId id="10597" r:id="rId9"/>
    <p:sldId id="10598" r:id="rId10"/>
    <p:sldId id="10599" r:id="rId11"/>
    <p:sldId id="10600" r:id="rId12"/>
    <p:sldId id="10601" r:id="rId13"/>
    <p:sldId id="10602" r:id="rId14"/>
    <p:sldId id="10603" r:id="rId15"/>
    <p:sldId id="10604" r:id="rId16"/>
    <p:sldId id="10606" r:id="rId17"/>
    <p:sldId id="10605" r:id="rId18"/>
    <p:sldId id="10609" r:id="rId19"/>
    <p:sldId id="10607" r:id="rId20"/>
    <p:sldId id="10608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afarge, Thomas" initials="LT" lastIdx="1" clrIdx="0">
    <p:extLst>
      <p:ext uri="{19B8F6BF-5375-455C-9EA6-DF929625EA0E}">
        <p15:presenceInfo xmlns:p15="http://schemas.microsoft.com/office/powerpoint/2012/main" userId="S::Thomas.Lafarge@jenzabar.com::f9a8f335-ce8e-4a5c-8352-39dbb7adf3aa" providerId="AD"/>
      </p:ext>
    </p:extLst>
  </p:cmAuthor>
  <p:cmAuthor id="2" name="Tonelli, Joe" initials="TJ" lastIdx="2" clrIdx="1">
    <p:extLst>
      <p:ext uri="{19B8F6BF-5375-455C-9EA6-DF929625EA0E}">
        <p15:presenceInfo xmlns:p15="http://schemas.microsoft.com/office/powerpoint/2012/main" userId="S::Joe.Tonelli@jenzabar.com::82bd2730-5a26-4461-b917-8aa6c6d6a6c2" providerId="AD"/>
      </p:ext>
    </p:extLst>
  </p:cmAuthor>
  <p:cmAuthor id="3" name="Benedicto, Nova" initials="BN" lastIdx="2" clrIdx="2">
    <p:extLst>
      <p:ext uri="{19B8F6BF-5375-455C-9EA6-DF929625EA0E}">
        <p15:presenceInfo xmlns:p15="http://schemas.microsoft.com/office/powerpoint/2012/main" userId="S::Nova.Benedicto@jenzabar.com::782e6b00-c250-40c8-9ccb-c64c2e6ea90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00"/>
    <a:srgbClr val="336699"/>
    <a:srgbClr val="181F30"/>
    <a:srgbClr val="131927"/>
    <a:srgbClr val="830098"/>
    <a:srgbClr val="FFCCCC"/>
    <a:srgbClr val="595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89C2D74-A1A8-47C9-B88B-E60A7214E11E}" v="9" dt="2023-05-26T12:51:50.5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100" autoAdjust="0"/>
    <p:restoredTop sz="91880" autoAdjust="0"/>
  </p:normalViewPr>
  <p:slideViewPr>
    <p:cSldViewPr snapToGrid="0">
      <p:cViewPr varScale="1">
        <p:scale>
          <a:sx n="100" d="100"/>
          <a:sy n="100" d="100"/>
        </p:scale>
        <p:origin x="180" y="102"/>
      </p:cViewPr>
      <p:guideLst>
        <p:guide pos="3840"/>
        <p:guide orient="horz" pos="216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umdei, Michael W." userId="b2f762fa-aa02-4d62-a1b1-c8ece7050b10" providerId="ADAL" clId="{589C2D74-A1A8-47C9-B88B-E60A7214E11E}"/>
    <pc:docChg chg="undo redo custSel addSld delSld modSld sldOrd">
      <pc:chgData name="Dumdei, Michael W." userId="b2f762fa-aa02-4d62-a1b1-c8ece7050b10" providerId="ADAL" clId="{589C2D74-A1A8-47C9-B88B-E60A7214E11E}" dt="2023-05-26T13:01:07.212" v="3900" actId="1076"/>
      <pc:docMkLst>
        <pc:docMk/>
      </pc:docMkLst>
      <pc:sldChg chg="modSp mod">
        <pc:chgData name="Dumdei, Michael W." userId="b2f762fa-aa02-4d62-a1b1-c8ece7050b10" providerId="ADAL" clId="{589C2D74-A1A8-47C9-B88B-E60A7214E11E}" dt="2023-05-16T14:11:45.354" v="9" actId="20577"/>
        <pc:sldMkLst>
          <pc:docMk/>
          <pc:sldMk cId="3621571877" sldId="10582"/>
        </pc:sldMkLst>
        <pc:spChg chg="mod">
          <ac:chgData name="Dumdei, Michael W." userId="b2f762fa-aa02-4d62-a1b1-c8ece7050b10" providerId="ADAL" clId="{589C2D74-A1A8-47C9-B88B-E60A7214E11E}" dt="2023-05-16T14:11:45.354" v="9" actId="20577"/>
          <ac:spMkLst>
            <pc:docMk/>
            <pc:sldMk cId="3621571877" sldId="10582"/>
            <ac:spMk id="3" creationId="{B8EE554A-29FC-D1EC-F23F-60550EDD1E1B}"/>
          </ac:spMkLst>
        </pc:spChg>
      </pc:sldChg>
      <pc:sldChg chg="modSp mod">
        <pc:chgData name="Dumdei, Michael W." userId="b2f762fa-aa02-4d62-a1b1-c8ece7050b10" providerId="ADAL" clId="{589C2D74-A1A8-47C9-B88B-E60A7214E11E}" dt="2023-05-16T14:15:18.584" v="146" actId="20577"/>
        <pc:sldMkLst>
          <pc:docMk/>
          <pc:sldMk cId="1108229708" sldId="10584"/>
        </pc:sldMkLst>
        <pc:spChg chg="mod">
          <ac:chgData name="Dumdei, Michael W." userId="b2f762fa-aa02-4d62-a1b1-c8ece7050b10" providerId="ADAL" clId="{589C2D74-A1A8-47C9-B88B-E60A7214E11E}" dt="2023-05-16T14:12:20.518" v="37" actId="20577"/>
          <ac:spMkLst>
            <pc:docMk/>
            <pc:sldMk cId="1108229708" sldId="10584"/>
            <ac:spMk id="4" creationId="{EA11C71B-BE7F-09AF-22D6-F58530A472F4}"/>
          </ac:spMkLst>
        </pc:spChg>
        <pc:spChg chg="mod">
          <ac:chgData name="Dumdei, Michael W." userId="b2f762fa-aa02-4d62-a1b1-c8ece7050b10" providerId="ADAL" clId="{589C2D74-A1A8-47C9-B88B-E60A7214E11E}" dt="2023-05-16T14:15:18.584" v="146" actId="20577"/>
          <ac:spMkLst>
            <pc:docMk/>
            <pc:sldMk cId="1108229708" sldId="10584"/>
            <ac:spMk id="5" creationId="{F55890CA-9D3D-3CCB-6B8F-A0CEE6F3E049}"/>
          </ac:spMkLst>
        </pc:spChg>
      </pc:sldChg>
      <pc:sldChg chg="modSp mod ord">
        <pc:chgData name="Dumdei, Michael W." userId="b2f762fa-aa02-4d62-a1b1-c8ece7050b10" providerId="ADAL" clId="{589C2D74-A1A8-47C9-B88B-E60A7214E11E}" dt="2023-05-16T14:12:08.686" v="17"/>
        <pc:sldMkLst>
          <pc:docMk/>
          <pc:sldMk cId="4225270156" sldId="10585"/>
        </pc:sldMkLst>
        <pc:spChg chg="mod">
          <ac:chgData name="Dumdei, Michael W." userId="b2f762fa-aa02-4d62-a1b1-c8ece7050b10" providerId="ADAL" clId="{589C2D74-A1A8-47C9-B88B-E60A7214E11E}" dt="2023-05-16T14:12:03.398" v="15" actId="20577"/>
          <ac:spMkLst>
            <pc:docMk/>
            <pc:sldMk cId="4225270156" sldId="10585"/>
            <ac:spMk id="4" creationId="{3352F3B1-258B-0B77-1B75-E1BCDDAC044C}"/>
          </ac:spMkLst>
        </pc:spChg>
      </pc:sldChg>
      <pc:sldChg chg="del">
        <pc:chgData name="Dumdei, Michael W." userId="b2f762fa-aa02-4d62-a1b1-c8ece7050b10" providerId="ADAL" clId="{589C2D74-A1A8-47C9-B88B-E60A7214E11E}" dt="2023-05-17T02:17:35.080" v="2005" actId="2696"/>
        <pc:sldMkLst>
          <pc:docMk/>
          <pc:sldMk cId="3807974575" sldId="10586"/>
        </pc:sldMkLst>
      </pc:sldChg>
      <pc:sldChg chg="del">
        <pc:chgData name="Dumdei, Michael W." userId="b2f762fa-aa02-4d62-a1b1-c8ece7050b10" providerId="ADAL" clId="{589C2D74-A1A8-47C9-B88B-E60A7214E11E}" dt="2023-05-17T02:17:48.189" v="2008" actId="2696"/>
        <pc:sldMkLst>
          <pc:docMk/>
          <pc:sldMk cId="2128344353" sldId="10587"/>
        </pc:sldMkLst>
      </pc:sldChg>
      <pc:sldChg chg="del">
        <pc:chgData name="Dumdei, Michael W." userId="b2f762fa-aa02-4d62-a1b1-c8ece7050b10" providerId="ADAL" clId="{589C2D74-A1A8-47C9-B88B-E60A7214E11E}" dt="2023-05-17T02:17:52.762" v="2009" actId="2696"/>
        <pc:sldMkLst>
          <pc:docMk/>
          <pc:sldMk cId="4293162751" sldId="10590"/>
        </pc:sldMkLst>
      </pc:sldChg>
      <pc:sldChg chg="del">
        <pc:chgData name="Dumdei, Michael W." userId="b2f762fa-aa02-4d62-a1b1-c8ece7050b10" providerId="ADAL" clId="{589C2D74-A1A8-47C9-B88B-E60A7214E11E}" dt="2023-05-17T02:17:45.190" v="2007" actId="2696"/>
        <pc:sldMkLst>
          <pc:docMk/>
          <pc:sldMk cId="1001088043" sldId="10591"/>
        </pc:sldMkLst>
      </pc:sldChg>
      <pc:sldChg chg="del">
        <pc:chgData name="Dumdei, Michael W." userId="b2f762fa-aa02-4d62-a1b1-c8ece7050b10" providerId="ADAL" clId="{589C2D74-A1A8-47C9-B88B-E60A7214E11E}" dt="2023-05-17T02:18:00.858" v="2010" actId="2696"/>
        <pc:sldMkLst>
          <pc:docMk/>
          <pc:sldMk cId="1208440463" sldId="10592"/>
        </pc:sldMkLst>
      </pc:sldChg>
      <pc:sldChg chg="del">
        <pc:chgData name="Dumdei, Michael W." userId="b2f762fa-aa02-4d62-a1b1-c8ece7050b10" providerId="ADAL" clId="{589C2D74-A1A8-47C9-B88B-E60A7214E11E}" dt="2023-05-17T02:18:12.529" v="2012" actId="2696"/>
        <pc:sldMkLst>
          <pc:docMk/>
          <pc:sldMk cId="3495883454" sldId="10593"/>
        </pc:sldMkLst>
      </pc:sldChg>
      <pc:sldChg chg="del">
        <pc:chgData name="Dumdei, Michael W." userId="b2f762fa-aa02-4d62-a1b1-c8ece7050b10" providerId="ADAL" clId="{589C2D74-A1A8-47C9-B88B-E60A7214E11E}" dt="2023-05-17T02:18:16.162" v="2013" actId="2696"/>
        <pc:sldMkLst>
          <pc:docMk/>
          <pc:sldMk cId="1168947652" sldId="10594"/>
        </pc:sldMkLst>
      </pc:sldChg>
      <pc:sldChg chg="del">
        <pc:chgData name="Dumdei, Michael W." userId="b2f762fa-aa02-4d62-a1b1-c8ece7050b10" providerId="ADAL" clId="{589C2D74-A1A8-47C9-B88B-E60A7214E11E}" dt="2023-05-17T02:18:07.672" v="2011" actId="2696"/>
        <pc:sldMkLst>
          <pc:docMk/>
          <pc:sldMk cId="3514513573" sldId="10595"/>
        </pc:sldMkLst>
      </pc:sldChg>
      <pc:sldChg chg="add del">
        <pc:chgData name="Dumdei, Michael W." userId="b2f762fa-aa02-4d62-a1b1-c8ece7050b10" providerId="ADAL" clId="{589C2D74-A1A8-47C9-B88B-E60A7214E11E}" dt="2023-05-17T02:17:39.188" v="2006" actId="2696"/>
        <pc:sldMkLst>
          <pc:docMk/>
          <pc:sldMk cId="3785718274" sldId="10596"/>
        </pc:sldMkLst>
      </pc:sldChg>
      <pc:sldChg chg="modSp add mod">
        <pc:chgData name="Dumdei, Michael W." userId="b2f762fa-aa02-4d62-a1b1-c8ece7050b10" providerId="ADAL" clId="{589C2D74-A1A8-47C9-B88B-E60A7214E11E}" dt="2023-05-17T02:27:45.487" v="2298" actId="20577"/>
        <pc:sldMkLst>
          <pc:docMk/>
          <pc:sldMk cId="4250404286" sldId="10597"/>
        </pc:sldMkLst>
        <pc:spChg chg="mod">
          <ac:chgData name="Dumdei, Michael W." userId="b2f762fa-aa02-4d62-a1b1-c8ece7050b10" providerId="ADAL" clId="{589C2D74-A1A8-47C9-B88B-E60A7214E11E}" dt="2023-05-16T14:16:01.215" v="155" actId="20577"/>
          <ac:spMkLst>
            <pc:docMk/>
            <pc:sldMk cId="4250404286" sldId="10597"/>
            <ac:spMk id="4" creationId="{EA11C71B-BE7F-09AF-22D6-F58530A472F4}"/>
          </ac:spMkLst>
        </pc:spChg>
        <pc:spChg chg="mod">
          <ac:chgData name="Dumdei, Michael W." userId="b2f762fa-aa02-4d62-a1b1-c8ece7050b10" providerId="ADAL" clId="{589C2D74-A1A8-47C9-B88B-E60A7214E11E}" dt="2023-05-17T02:27:45.487" v="2298" actId="20577"/>
          <ac:spMkLst>
            <pc:docMk/>
            <pc:sldMk cId="4250404286" sldId="10597"/>
            <ac:spMk id="5" creationId="{F55890CA-9D3D-3CCB-6B8F-A0CEE6F3E049}"/>
          </ac:spMkLst>
        </pc:spChg>
      </pc:sldChg>
      <pc:sldChg chg="modSp add mod">
        <pc:chgData name="Dumdei, Michael W." userId="b2f762fa-aa02-4d62-a1b1-c8ece7050b10" providerId="ADAL" clId="{589C2D74-A1A8-47C9-B88B-E60A7214E11E}" dt="2023-05-16T14:28:06.719" v="169"/>
        <pc:sldMkLst>
          <pc:docMk/>
          <pc:sldMk cId="293911789" sldId="10598"/>
        </pc:sldMkLst>
        <pc:spChg chg="mod">
          <ac:chgData name="Dumdei, Michael W." userId="b2f762fa-aa02-4d62-a1b1-c8ece7050b10" providerId="ADAL" clId="{589C2D74-A1A8-47C9-B88B-E60A7214E11E}" dt="2023-05-16T14:16:52.841" v="168" actId="20577"/>
          <ac:spMkLst>
            <pc:docMk/>
            <pc:sldMk cId="293911789" sldId="10598"/>
            <ac:spMk id="4" creationId="{EA11C71B-BE7F-09AF-22D6-F58530A472F4}"/>
          </ac:spMkLst>
        </pc:spChg>
        <pc:spChg chg="mod">
          <ac:chgData name="Dumdei, Michael W." userId="b2f762fa-aa02-4d62-a1b1-c8ece7050b10" providerId="ADAL" clId="{589C2D74-A1A8-47C9-B88B-E60A7214E11E}" dt="2023-05-16T14:28:06.719" v="169"/>
          <ac:spMkLst>
            <pc:docMk/>
            <pc:sldMk cId="293911789" sldId="10598"/>
            <ac:spMk id="5" creationId="{F55890CA-9D3D-3CCB-6B8F-A0CEE6F3E049}"/>
          </ac:spMkLst>
        </pc:spChg>
      </pc:sldChg>
      <pc:sldChg chg="modSp add mod">
        <pc:chgData name="Dumdei, Michael W." userId="b2f762fa-aa02-4d62-a1b1-c8ece7050b10" providerId="ADAL" clId="{589C2D74-A1A8-47C9-B88B-E60A7214E11E}" dt="2023-05-17T01:07:51.522" v="1514" actId="20577"/>
        <pc:sldMkLst>
          <pc:docMk/>
          <pc:sldMk cId="19179232" sldId="10599"/>
        </pc:sldMkLst>
        <pc:spChg chg="mod">
          <ac:chgData name="Dumdei, Michael W." userId="b2f762fa-aa02-4d62-a1b1-c8ece7050b10" providerId="ADAL" clId="{589C2D74-A1A8-47C9-B88B-E60A7214E11E}" dt="2023-05-17T01:07:51.522" v="1514" actId="20577"/>
          <ac:spMkLst>
            <pc:docMk/>
            <pc:sldMk cId="19179232" sldId="10599"/>
            <ac:spMk id="5" creationId="{F55890CA-9D3D-3CCB-6B8F-A0CEE6F3E049}"/>
          </ac:spMkLst>
        </pc:spChg>
      </pc:sldChg>
      <pc:sldChg chg="modSp add mod ord">
        <pc:chgData name="Dumdei, Michael W." userId="b2f762fa-aa02-4d62-a1b1-c8ece7050b10" providerId="ADAL" clId="{589C2D74-A1A8-47C9-B88B-E60A7214E11E}" dt="2023-05-17T02:19:40.607" v="2062" actId="20577"/>
        <pc:sldMkLst>
          <pc:docMk/>
          <pc:sldMk cId="1255366076" sldId="10600"/>
        </pc:sldMkLst>
        <pc:spChg chg="mod">
          <ac:chgData name="Dumdei, Michael W." userId="b2f762fa-aa02-4d62-a1b1-c8ece7050b10" providerId="ADAL" clId="{589C2D74-A1A8-47C9-B88B-E60A7214E11E}" dt="2023-05-17T02:19:40.607" v="2062" actId="20577"/>
          <ac:spMkLst>
            <pc:docMk/>
            <pc:sldMk cId="1255366076" sldId="10600"/>
            <ac:spMk id="4" creationId="{3352F3B1-258B-0B77-1B75-E1BCDDAC044C}"/>
          </ac:spMkLst>
        </pc:spChg>
      </pc:sldChg>
      <pc:sldChg chg="modSp add mod ord">
        <pc:chgData name="Dumdei, Michael W." userId="b2f762fa-aa02-4d62-a1b1-c8ece7050b10" providerId="ADAL" clId="{589C2D74-A1A8-47C9-B88B-E60A7214E11E}" dt="2023-05-19T02:36:18.659" v="2812" actId="20577"/>
        <pc:sldMkLst>
          <pc:docMk/>
          <pc:sldMk cId="1579384509" sldId="10601"/>
        </pc:sldMkLst>
        <pc:spChg chg="mod">
          <ac:chgData name="Dumdei, Michael W." userId="b2f762fa-aa02-4d62-a1b1-c8ece7050b10" providerId="ADAL" clId="{589C2D74-A1A8-47C9-B88B-E60A7214E11E}" dt="2023-05-16T14:36:56.605" v="523" actId="20577"/>
          <ac:spMkLst>
            <pc:docMk/>
            <pc:sldMk cId="1579384509" sldId="10601"/>
            <ac:spMk id="4" creationId="{EA11C71B-BE7F-09AF-22D6-F58530A472F4}"/>
          </ac:spMkLst>
        </pc:spChg>
        <pc:spChg chg="mod">
          <ac:chgData name="Dumdei, Michael W." userId="b2f762fa-aa02-4d62-a1b1-c8ece7050b10" providerId="ADAL" clId="{589C2D74-A1A8-47C9-B88B-E60A7214E11E}" dt="2023-05-19T02:36:18.659" v="2812" actId="20577"/>
          <ac:spMkLst>
            <pc:docMk/>
            <pc:sldMk cId="1579384509" sldId="10601"/>
            <ac:spMk id="5" creationId="{F55890CA-9D3D-3CCB-6B8F-A0CEE6F3E049}"/>
          </ac:spMkLst>
        </pc:spChg>
      </pc:sldChg>
      <pc:sldChg chg="addSp modSp new mod">
        <pc:chgData name="Dumdei, Michael W." userId="b2f762fa-aa02-4d62-a1b1-c8ece7050b10" providerId="ADAL" clId="{589C2D74-A1A8-47C9-B88B-E60A7214E11E}" dt="2023-05-17T02:13:22.836" v="1885" actId="20577"/>
        <pc:sldMkLst>
          <pc:docMk/>
          <pc:sldMk cId="2849933948" sldId="10602"/>
        </pc:sldMkLst>
        <pc:spChg chg="mod">
          <ac:chgData name="Dumdei, Michael W." userId="b2f762fa-aa02-4d62-a1b1-c8ece7050b10" providerId="ADAL" clId="{589C2D74-A1A8-47C9-B88B-E60A7214E11E}" dt="2023-05-17T02:13:22.836" v="1885" actId="20577"/>
          <ac:spMkLst>
            <pc:docMk/>
            <pc:sldMk cId="2849933948" sldId="10602"/>
            <ac:spMk id="2" creationId="{FAAE8199-5D82-5812-11C5-60C36865926B}"/>
          </ac:spMkLst>
        </pc:spChg>
        <pc:spChg chg="mod">
          <ac:chgData name="Dumdei, Michael W." userId="b2f762fa-aa02-4d62-a1b1-c8ece7050b10" providerId="ADAL" clId="{589C2D74-A1A8-47C9-B88B-E60A7214E11E}" dt="2023-05-16T14:40:33.858" v="937" actId="20577"/>
          <ac:spMkLst>
            <pc:docMk/>
            <pc:sldMk cId="2849933948" sldId="10602"/>
            <ac:spMk id="3" creationId="{6AB04A6F-572B-50F1-F66D-5B7BE4960CC3}"/>
          </ac:spMkLst>
        </pc:spChg>
        <pc:spChg chg="add mod">
          <ac:chgData name="Dumdei, Michael W." userId="b2f762fa-aa02-4d62-a1b1-c8ece7050b10" providerId="ADAL" clId="{589C2D74-A1A8-47C9-B88B-E60A7214E11E}" dt="2023-05-16T16:35:50.073" v="1014" actId="255"/>
          <ac:spMkLst>
            <pc:docMk/>
            <pc:sldMk cId="2849933948" sldId="10602"/>
            <ac:spMk id="4" creationId="{0203FB56-55F5-6466-B531-B62107439756}"/>
          </ac:spMkLst>
        </pc:spChg>
        <pc:spChg chg="add mod">
          <ac:chgData name="Dumdei, Michael W." userId="b2f762fa-aa02-4d62-a1b1-c8ece7050b10" providerId="ADAL" clId="{589C2D74-A1A8-47C9-B88B-E60A7214E11E}" dt="2023-05-17T02:12:52.660" v="1881" actId="20577"/>
          <ac:spMkLst>
            <pc:docMk/>
            <pc:sldMk cId="2849933948" sldId="10602"/>
            <ac:spMk id="5" creationId="{37FA26CA-A40C-D4F3-57A5-AC2A52ACED69}"/>
          </ac:spMkLst>
        </pc:spChg>
      </pc:sldChg>
      <pc:sldChg chg="delSp modSp add mod">
        <pc:chgData name="Dumdei, Michael W." userId="b2f762fa-aa02-4d62-a1b1-c8ece7050b10" providerId="ADAL" clId="{589C2D74-A1A8-47C9-B88B-E60A7214E11E}" dt="2023-05-17T18:59:04.437" v="2325" actId="20577"/>
        <pc:sldMkLst>
          <pc:docMk/>
          <pc:sldMk cId="2645650489" sldId="10603"/>
        </pc:sldMkLst>
        <pc:spChg chg="mod">
          <ac:chgData name="Dumdei, Michael W." userId="b2f762fa-aa02-4d62-a1b1-c8ece7050b10" providerId="ADAL" clId="{589C2D74-A1A8-47C9-B88B-E60A7214E11E}" dt="2023-05-16T23:44:59.352" v="1265" actId="207"/>
          <ac:spMkLst>
            <pc:docMk/>
            <pc:sldMk cId="2645650489" sldId="10603"/>
            <ac:spMk id="2" creationId="{FAAE8199-5D82-5812-11C5-60C36865926B}"/>
          </ac:spMkLst>
        </pc:spChg>
        <pc:spChg chg="mod">
          <ac:chgData name="Dumdei, Michael W." userId="b2f762fa-aa02-4d62-a1b1-c8ece7050b10" providerId="ADAL" clId="{589C2D74-A1A8-47C9-B88B-E60A7214E11E}" dt="2023-05-17T18:59:04.437" v="2325" actId="20577"/>
          <ac:spMkLst>
            <pc:docMk/>
            <pc:sldMk cId="2645650489" sldId="10603"/>
            <ac:spMk id="3" creationId="{6AB04A6F-572B-50F1-F66D-5B7BE4960CC3}"/>
          </ac:spMkLst>
        </pc:spChg>
        <pc:spChg chg="del">
          <ac:chgData name="Dumdei, Michael W." userId="b2f762fa-aa02-4d62-a1b1-c8ece7050b10" providerId="ADAL" clId="{589C2D74-A1A8-47C9-B88B-E60A7214E11E}" dt="2023-05-16T23:36:42.960" v="1196" actId="478"/>
          <ac:spMkLst>
            <pc:docMk/>
            <pc:sldMk cId="2645650489" sldId="10603"/>
            <ac:spMk id="4" creationId="{0203FB56-55F5-6466-B531-B62107439756}"/>
          </ac:spMkLst>
        </pc:spChg>
        <pc:spChg chg="del">
          <ac:chgData name="Dumdei, Michael W." userId="b2f762fa-aa02-4d62-a1b1-c8ece7050b10" providerId="ADAL" clId="{589C2D74-A1A8-47C9-B88B-E60A7214E11E}" dt="2023-05-16T23:36:40.351" v="1195" actId="478"/>
          <ac:spMkLst>
            <pc:docMk/>
            <pc:sldMk cId="2645650489" sldId="10603"/>
            <ac:spMk id="5" creationId="{37FA26CA-A40C-D4F3-57A5-AC2A52ACED69}"/>
          </ac:spMkLst>
        </pc:spChg>
      </pc:sldChg>
      <pc:sldChg chg="modSp add mod">
        <pc:chgData name="Dumdei, Michael W." userId="b2f762fa-aa02-4d62-a1b1-c8ece7050b10" providerId="ADAL" clId="{589C2D74-A1A8-47C9-B88B-E60A7214E11E}" dt="2023-05-19T02:19:20.133" v="2330" actId="20577"/>
        <pc:sldMkLst>
          <pc:docMk/>
          <pc:sldMk cId="3797005975" sldId="10604"/>
        </pc:sldMkLst>
        <pc:spChg chg="mod">
          <ac:chgData name="Dumdei, Michael W." userId="b2f762fa-aa02-4d62-a1b1-c8ece7050b10" providerId="ADAL" clId="{589C2D74-A1A8-47C9-B88B-E60A7214E11E}" dt="2023-05-19T02:19:20.133" v="2330" actId="20577"/>
          <ac:spMkLst>
            <pc:docMk/>
            <pc:sldMk cId="3797005975" sldId="10604"/>
            <ac:spMk id="2" creationId="{FAAE8199-5D82-5812-11C5-60C36865926B}"/>
          </ac:spMkLst>
        </pc:spChg>
        <pc:spChg chg="mod">
          <ac:chgData name="Dumdei, Michael W." userId="b2f762fa-aa02-4d62-a1b1-c8ece7050b10" providerId="ADAL" clId="{589C2D74-A1A8-47C9-B88B-E60A7214E11E}" dt="2023-05-16T23:38:38.746" v="1222" actId="20577"/>
          <ac:spMkLst>
            <pc:docMk/>
            <pc:sldMk cId="3797005975" sldId="10604"/>
            <ac:spMk id="3" creationId="{6AB04A6F-572B-50F1-F66D-5B7BE4960CC3}"/>
          </ac:spMkLst>
        </pc:spChg>
      </pc:sldChg>
      <pc:sldChg chg="modSp add mod ord">
        <pc:chgData name="Dumdei, Michael W." userId="b2f762fa-aa02-4d62-a1b1-c8ece7050b10" providerId="ADAL" clId="{589C2D74-A1A8-47C9-B88B-E60A7214E11E}" dt="2023-05-26T12:49:13.164" v="2814"/>
        <pc:sldMkLst>
          <pc:docMk/>
          <pc:sldMk cId="653409751" sldId="10605"/>
        </pc:sldMkLst>
        <pc:spChg chg="mod">
          <ac:chgData name="Dumdei, Michael W." userId="b2f762fa-aa02-4d62-a1b1-c8ece7050b10" providerId="ADAL" clId="{589C2D74-A1A8-47C9-B88B-E60A7214E11E}" dt="2023-05-16T23:50:47.460" v="1352"/>
          <ac:spMkLst>
            <pc:docMk/>
            <pc:sldMk cId="653409751" sldId="10605"/>
            <ac:spMk id="2" creationId="{FAAE8199-5D82-5812-11C5-60C36865926B}"/>
          </ac:spMkLst>
        </pc:spChg>
        <pc:spChg chg="mod">
          <ac:chgData name="Dumdei, Michael W." userId="b2f762fa-aa02-4d62-a1b1-c8ece7050b10" providerId="ADAL" clId="{589C2D74-A1A8-47C9-B88B-E60A7214E11E}" dt="2023-05-16T23:50:10.378" v="1349" actId="20577"/>
          <ac:spMkLst>
            <pc:docMk/>
            <pc:sldMk cId="653409751" sldId="10605"/>
            <ac:spMk id="3" creationId="{6AB04A6F-572B-50F1-F66D-5B7BE4960CC3}"/>
          </ac:spMkLst>
        </pc:spChg>
      </pc:sldChg>
      <pc:sldChg chg="modSp add mod">
        <pc:chgData name="Dumdei, Michael W." userId="b2f762fa-aa02-4d62-a1b1-c8ece7050b10" providerId="ADAL" clId="{589C2D74-A1A8-47C9-B88B-E60A7214E11E}" dt="2023-05-17T02:29:49.322" v="2317" actId="6549"/>
        <pc:sldMkLst>
          <pc:docMk/>
          <pc:sldMk cId="20016138" sldId="10606"/>
        </pc:sldMkLst>
        <pc:spChg chg="mod">
          <ac:chgData name="Dumdei, Michael W." userId="b2f762fa-aa02-4d62-a1b1-c8ece7050b10" providerId="ADAL" clId="{589C2D74-A1A8-47C9-B88B-E60A7214E11E}" dt="2023-05-17T02:29:49.322" v="2317" actId="6549"/>
          <ac:spMkLst>
            <pc:docMk/>
            <pc:sldMk cId="20016138" sldId="10606"/>
            <ac:spMk id="2" creationId="{FAAE8199-5D82-5812-11C5-60C36865926B}"/>
          </ac:spMkLst>
        </pc:spChg>
        <pc:spChg chg="mod">
          <ac:chgData name="Dumdei, Michael W." userId="b2f762fa-aa02-4d62-a1b1-c8ece7050b10" providerId="ADAL" clId="{589C2D74-A1A8-47C9-B88B-E60A7214E11E}" dt="2023-05-17T00:24:37.199" v="1367" actId="20577"/>
          <ac:spMkLst>
            <pc:docMk/>
            <pc:sldMk cId="20016138" sldId="10606"/>
            <ac:spMk id="3" creationId="{6AB04A6F-572B-50F1-F66D-5B7BE4960CC3}"/>
          </ac:spMkLst>
        </pc:spChg>
      </pc:sldChg>
      <pc:sldChg chg="modSp add mod ord">
        <pc:chgData name="Dumdei, Michael W." userId="b2f762fa-aa02-4d62-a1b1-c8ece7050b10" providerId="ADAL" clId="{589C2D74-A1A8-47C9-B88B-E60A7214E11E}" dt="2023-05-17T02:18:28.629" v="2020" actId="20577"/>
        <pc:sldMkLst>
          <pc:docMk/>
          <pc:sldMk cId="1707577887" sldId="10607"/>
        </pc:sldMkLst>
        <pc:spChg chg="mod">
          <ac:chgData name="Dumdei, Michael W." userId="b2f762fa-aa02-4d62-a1b1-c8ece7050b10" providerId="ADAL" clId="{589C2D74-A1A8-47C9-B88B-E60A7214E11E}" dt="2023-05-17T02:18:28.629" v="2020" actId="20577"/>
          <ac:spMkLst>
            <pc:docMk/>
            <pc:sldMk cId="1707577887" sldId="10607"/>
            <ac:spMk id="4" creationId="{3352F3B1-258B-0B77-1B75-E1BCDDAC044C}"/>
          </ac:spMkLst>
        </pc:spChg>
      </pc:sldChg>
      <pc:sldChg chg="modSp add mod">
        <pc:chgData name="Dumdei, Michael W." userId="b2f762fa-aa02-4d62-a1b1-c8ece7050b10" providerId="ADAL" clId="{589C2D74-A1A8-47C9-B88B-E60A7214E11E}" dt="2023-05-17T02:30:16.102" v="2318" actId="113"/>
        <pc:sldMkLst>
          <pc:docMk/>
          <pc:sldMk cId="383029162" sldId="10608"/>
        </pc:sldMkLst>
        <pc:spChg chg="mod">
          <ac:chgData name="Dumdei, Michael W." userId="b2f762fa-aa02-4d62-a1b1-c8ece7050b10" providerId="ADAL" clId="{589C2D74-A1A8-47C9-B88B-E60A7214E11E}" dt="2023-05-17T02:30:16.102" v="2318" actId="113"/>
          <ac:spMkLst>
            <pc:docMk/>
            <pc:sldMk cId="383029162" sldId="10608"/>
            <ac:spMk id="4" creationId="{3352F3B1-258B-0B77-1B75-E1BCDDAC044C}"/>
          </ac:spMkLst>
        </pc:spChg>
      </pc:sldChg>
      <pc:sldChg chg="addSp delSp modSp new mod modClrScheme chgLayout">
        <pc:chgData name="Dumdei, Michael W." userId="b2f762fa-aa02-4d62-a1b1-c8ece7050b10" providerId="ADAL" clId="{589C2D74-A1A8-47C9-B88B-E60A7214E11E}" dt="2023-05-26T13:01:07.212" v="3900" actId="1076"/>
        <pc:sldMkLst>
          <pc:docMk/>
          <pc:sldMk cId="221922265" sldId="10609"/>
        </pc:sldMkLst>
        <pc:spChg chg="del mod ord">
          <ac:chgData name="Dumdei, Michael W." userId="b2f762fa-aa02-4d62-a1b1-c8ece7050b10" providerId="ADAL" clId="{589C2D74-A1A8-47C9-B88B-E60A7214E11E}" dt="2023-05-26T12:49:35.481" v="2816" actId="700"/>
          <ac:spMkLst>
            <pc:docMk/>
            <pc:sldMk cId="221922265" sldId="10609"/>
            <ac:spMk id="2" creationId="{B0A37E9C-9BD4-01D2-5293-4EA61D383EE4}"/>
          </ac:spMkLst>
        </pc:spChg>
        <pc:spChg chg="del">
          <ac:chgData name="Dumdei, Michael W." userId="b2f762fa-aa02-4d62-a1b1-c8ece7050b10" providerId="ADAL" clId="{589C2D74-A1A8-47C9-B88B-E60A7214E11E}" dt="2023-05-26T12:49:35.481" v="2816" actId="700"/>
          <ac:spMkLst>
            <pc:docMk/>
            <pc:sldMk cId="221922265" sldId="10609"/>
            <ac:spMk id="3" creationId="{A979B7D1-AE8D-DFAC-51D9-BD49EFEE83C7}"/>
          </ac:spMkLst>
        </pc:spChg>
        <pc:spChg chg="add mod ord">
          <ac:chgData name="Dumdei, Michael W." userId="b2f762fa-aa02-4d62-a1b1-c8ece7050b10" providerId="ADAL" clId="{589C2D74-A1A8-47C9-B88B-E60A7214E11E}" dt="2023-05-26T12:49:54.700" v="2843" actId="20577"/>
          <ac:spMkLst>
            <pc:docMk/>
            <pc:sldMk cId="221922265" sldId="10609"/>
            <ac:spMk id="4" creationId="{07E0B364-6BDC-AD8E-E9D7-B67CBD2027B6}"/>
          </ac:spMkLst>
        </pc:spChg>
        <pc:spChg chg="add mod">
          <ac:chgData name="Dumdei, Michael W." userId="b2f762fa-aa02-4d62-a1b1-c8ece7050b10" providerId="ADAL" clId="{589C2D74-A1A8-47C9-B88B-E60A7214E11E}" dt="2023-05-26T12:50:21.056" v="2847" actId="767"/>
          <ac:spMkLst>
            <pc:docMk/>
            <pc:sldMk cId="221922265" sldId="10609"/>
            <ac:spMk id="7" creationId="{2B5DC2DC-8B7C-FD16-0CF0-F00D2E931A18}"/>
          </ac:spMkLst>
        </pc:spChg>
        <pc:spChg chg="add mod">
          <ac:chgData name="Dumdei, Michael W." userId="b2f762fa-aa02-4d62-a1b1-c8ece7050b10" providerId="ADAL" clId="{589C2D74-A1A8-47C9-B88B-E60A7214E11E}" dt="2023-05-26T12:51:30.888" v="2873" actId="20577"/>
          <ac:spMkLst>
            <pc:docMk/>
            <pc:sldMk cId="221922265" sldId="10609"/>
            <ac:spMk id="8" creationId="{202B0A23-28C7-2439-EE18-0122B83F44AE}"/>
          </ac:spMkLst>
        </pc:spChg>
        <pc:spChg chg="add mod">
          <ac:chgData name="Dumdei, Michael W." userId="b2f762fa-aa02-4d62-a1b1-c8ece7050b10" providerId="ADAL" clId="{589C2D74-A1A8-47C9-B88B-E60A7214E11E}" dt="2023-05-26T13:01:05.365" v="3899" actId="1076"/>
          <ac:spMkLst>
            <pc:docMk/>
            <pc:sldMk cId="221922265" sldId="10609"/>
            <ac:spMk id="9" creationId="{C838ED7C-D37D-65F7-C3D2-EA03D888291E}"/>
          </ac:spMkLst>
        </pc:spChg>
        <pc:picChg chg="add mod">
          <ac:chgData name="Dumdei, Michael W." userId="b2f762fa-aa02-4d62-a1b1-c8ece7050b10" providerId="ADAL" clId="{589C2D74-A1A8-47C9-B88B-E60A7214E11E}" dt="2023-05-26T13:01:07.212" v="3900" actId="1076"/>
          <ac:picMkLst>
            <pc:docMk/>
            <pc:sldMk cId="221922265" sldId="10609"/>
            <ac:picMk id="6" creationId="{8AE7450E-E88D-D6DE-09B9-18606B758981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4A64C5-5F60-458A-8724-4DB232674DA7}" type="datetimeFigureOut">
              <a:rPr lang="en-US" smtClean="0"/>
              <a:t>5/26/2023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A6C7A2-8B54-482F-9E99-081A606E5E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0341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eck 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alm trees&#10;&#10;Description automatically generated with medium confidence">
            <a:extLst>
              <a:ext uri="{FF2B5EF4-FFF2-40B4-BE49-F238E27FC236}">
                <a16:creationId xmlns:a16="http://schemas.microsoft.com/office/drawing/2014/main" id="{F1E5D935-58C1-E325-9937-97F6099DF23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CA144446-8D5C-C41B-7B79-0A441F2DEE93}"/>
              </a:ext>
            </a:extLst>
          </p:cNvPr>
          <p:cNvSpPr/>
          <p:nvPr userDrawn="1"/>
        </p:nvSpPr>
        <p:spPr>
          <a:xfrm>
            <a:off x="-19892" y="-246308"/>
            <a:ext cx="5222125" cy="7256708"/>
          </a:xfrm>
          <a:prstGeom prst="rect">
            <a:avLst/>
          </a:prstGeom>
          <a:gradFill>
            <a:gsLst>
              <a:gs pos="29000">
                <a:schemeClr val="bg1"/>
              </a:gs>
              <a:gs pos="48000">
                <a:schemeClr val="bg1">
                  <a:alpha val="75000"/>
                </a:schemeClr>
              </a:gs>
              <a:gs pos="100000">
                <a:schemeClr val="bg1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Pentagon 2">
            <a:extLst>
              <a:ext uri="{FF2B5EF4-FFF2-40B4-BE49-F238E27FC236}">
                <a16:creationId xmlns:a16="http://schemas.microsoft.com/office/drawing/2014/main" id="{04FD3F6F-1C4C-A55C-939B-89C1F0466A1D}"/>
              </a:ext>
            </a:extLst>
          </p:cNvPr>
          <p:cNvSpPr/>
          <p:nvPr userDrawn="1"/>
        </p:nvSpPr>
        <p:spPr>
          <a:xfrm rot="5147253">
            <a:off x="1570494" y="1406883"/>
            <a:ext cx="5200532" cy="1499093"/>
          </a:xfrm>
          <a:custGeom>
            <a:avLst/>
            <a:gdLst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929943"/>
              <a:gd name="connsiteX1" fmla="*/ 0 w 5916562"/>
              <a:gd name="connsiteY1" fmla="*/ 0 h 2929943"/>
              <a:gd name="connsiteX2" fmla="*/ 5916562 w 5916562"/>
              <a:gd name="connsiteY2" fmla="*/ 1446198 h 2929943"/>
              <a:gd name="connsiteX3" fmla="*/ 0 w 5916562"/>
              <a:gd name="connsiteY3" fmla="*/ 2892395 h 2929943"/>
              <a:gd name="connsiteX4" fmla="*/ 0 w 5916562"/>
              <a:gd name="connsiteY4" fmla="*/ 2892395 h 2929943"/>
              <a:gd name="connsiteX5" fmla="*/ 0 w 5916562"/>
              <a:gd name="connsiteY5" fmla="*/ 0 h 2929943"/>
              <a:gd name="connsiteX0" fmla="*/ 0 w 5926395"/>
              <a:gd name="connsiteY0" fmla="*/ 2467899 h 2929943"/>
              <a:gd name="connsiteX1" fmla="*/ 9833 w 5926395"/>
              <a:gd name="connsiteY1" fmla="*/ 0 h 2929943"/>
              <a:gd name="connsiteX2" fmla="*/ 5926395 w 5926395"/>
              <a:gd name="connsiteY2" fmla="*/ 1446198 h 2929943"/>
              <a:gd name="connsiteX3" fmla="*/ 9833 w 5926395"/>
              <a:gd name="connsiteY3" fmla="*/ 2892395 h 2929943"/>
              <a:gd name="connsiteX4" fmla="*/ 9833 w 5926395"/>
              <a:gd name="connsiteY4" fmla="*/ 2892395 h 2929943"/>
              <a:gd name="connsiteX5" fmla="*/ 0 w 5926395"/>
              <a:gd name="connsiteY5" fmla="*/ 2467899 h 2929943"/>
              <a:gd name="connsiteX0" fmla="*/ 0 w 5926395"/>
              <a:gd name="connsiteY0" fmla="*/ 2495264 h 2957308"/>
              <a:gd name="connsiteX1" fmla="*/ 9833 w 5926395"/>
              <a:gd name="connsiteY1" fmla="*/ 27365 h 2957308"/>
              <a:gd name="connsiteX2" fmla="*/ 5926395 w 5926395"/>
              <a:gd name="connsiteY2" fmla="*/ 1473563 h 2957308"/>
              <a:gd name="connsiteX3" fmla="*/ 9833 w 5926395"/>
              <a:gd name="connsiteY3" fmla="*/ 2919760 h 2957308"/>
              <a:gd name="connsiteX4" fmla="*/ 9833 w 5926395"/>
              <a:gd name="connsiteY4" fmla="*/ 2919760 h 2957308"/>
              <a:gd name="connsiteX5" fmla="*/ 0 w 5926395"/>
              <a:gd name="connsiteY5" fmla="*/ 2495264 h 2957308"/>
              <a:gd name="connsiteX0" fmla="*/ 0 w 6634545"/>
              <a:gd name="connsiteY0" fmla="*/ 2862942 h 3287573"/>
              <a:gd name="connsiteX1" fmla="*/ 9833 w 6634545"/>
              <a:gd name="connsiteY1" fmla="*/ 395043 h 3287573"/>
              <a:gd name="connsiteX2" fmla="*/ 6634542 w 6634545"/>
              <a:gd name="connsiteY2" fmla="*/ 974016 h 3287573"/>
              <a:gd name="connsiteX3" fmla="*/ 9833 w 6634545"/>
              <a:gd name="connsiteY3" fmla="*/ 3287438 h 3287573"/>
              <a:gd name="connsiteX4" fmla="*/ 9833 w 6634545"/>
              <a:gd name="connsiteY4" fmla="*/ 3287438 h 3287573"/>
              <a:gd name="connsiteX5" fmla="*/ 0 w 6634545"/>
              <a:gd name="connsiteY5" fmla="*/ 2862942 h 3287573"/>
              <a:gd name="connsiteX0" fmla="*/ 0 w 6634545"/>
              <a:gd name="connsiteY0" fmla="*/ 2468017 h 2892648"/>
              <a:gd name="connsiteX1" fmla="*/ 9833 w 6634545"/>
              <a:gd name="connsiteY1" fmla="*/ 118 h 2892648"/>
              <a:gd name="connsiteX2" fmla="*/ 6634542 w 6634545"/>
              <a:gd name="connsiteY2" fmla="*/ 579091 h 2892648"/>
              <a:gd name="connsiteX3" fmla="*/ 9833 w 6634545"/>
              <a:gd name="connsiteY3" fmla="*/ 2892513 h 2892648"/>
              <a:gd name="connsiteX4" fmla="*/ 9833 w 6634545"/>
              <a:gd name="connsiteY4" fmla="*/ 2892513 h 2892648"/>
              <a:gd name="connsiteX5" fmla="*/ 0 w 6634545"/>
              <a:gd name="connsiteY5" fmla="*/ 2468017 h 2892648"/>
              <a:gd name="connsiteX0" fmla="*/ 20838 w 6624990"/>
              <a:gd name="connsiteY0" fmla="*/ 1307948 h 2892648"/>
              <a:gd name="connsiteX1" fmla="*/ 278 w 6624990"/>
              <a:gd name="connsiteY1" fmla="*/ 118 h 2892648"/>
              <a:gd name="connsiteX2" fmla="*/ 6624987 w 6624990"/>
              <a:gd name="connsiteY2" fmla="*/ 579091 h 2892648"/>
              <a:gd name="connsiteX3" fmla="*/ 278 w 6624990"/>
              <a:gd name="connsiteY3" fmla="*/ 2892513 h 2892648"/>
              <a:gd name="connsiteX4" fmla="*/ 278 w 6624990"/>
              <a:gd name="connsiteY4" fmla="*/ 2892513 h 2892648"/>
              <a:gd name="connsiteX5" fmla="*/ 20838 w 6624990"/>
              <a:gd name="connsiteY5" fmla="*/ 1307948 h 2892648"/>
              <a:gd name="connsiteX0" fmla="*/ 20838 w 11058870"/>
              <a:gd name="connsiteY0" fmla="*/ 1307907 h 2892797"/>
              <a:gd name="connsiteX1" fmla="*/ 278 w 11058870"/>
              <a:gd name="connsiteY1" fmla="*/ 77 h 2892797"/>
              <a:gd name="connsiteX2" fmla="*/ 11058868 w 11058870"/>
              <a:gd name="connsiteY2" fmla="*/ 883031 h 2892797"/>
              <a:gd name="connsiteX3" fmla="*/ 278 w 11058870"/>
              <a:gd name="connsiteY3" fmla="*/ 2892472 h 2892797"/>
              <a:gd name="connsiteX4" fmla="*/ 278 w 11058870"/>
              <a:gd name="connsiteY4" fmla="*/ 2892472 h 2892797"/>
              <a:gd name="connsiteX5" fmla="*/ 20838 w 11058870"/>
              <a:gd name="connsiteY5" fmla="*/ 1307907 h 2892797"/>
              <a:gd name="connsiteX0" fmla="*/ 20838 w 11058870"/>
              <a:gd name="connsiteY0" fmla="*/ 1307907 h 2998831"/>
              <a:gd name="connsiteX1" fmla="*/ 278 w 11058870"/>
              <a:gd name="connsiteY1" fmla="*/ 77 h 2998831"/>
              <a:gd name="connsiteX2" fmla="*/ 11058868 w 11058870"/>
              <a:gd name="connsiteY2" fmla="*/ 883031 h 2998831"/>
              <a:gd name="connsiteX3" fmla="*/ 278 w 11058870"/>
              <a:gd name="connsiteY3" fmla="*/ 2892472 h 2998831"/>
              <a:gd name="connsiteX4" fmla="*/ 278 w 11058870"/>
              <a:gd name="connsiteY4" fmla="*/ 2892472 h 2998831"/>
              <a:gd name="connsiteX5" fmla="*/ 20838 w 11058870"/>
              <a:gd name="connsiteY5" fmla="*/ 1307907 h 2998831"/>
              <a:gd name="connsiteX0" fmla="*/ 20838 w 10850148"/>
              <a:gd name="connsiteY0" fmla="*/ 1325770 h 2910777"/>
              <a:gd name="connsiteX1" fmla="*/ 278 w 10850148"/>
              <a:gd name="connsiteY1" fmla="*/ 17940 h 2910777"/>
              <a:gd name="connsiteX2" fmla="*/ 10850151 w 10850148"/>
              <a:gd name="connsiteY2" fmla="*/ 4018 h 2910777"/>
              <a:gd name="connsiteX3" fmla="*/ 278 w 10850148"/>
              <a:gd name="connsiteY3" fmla="*/ 2910335 h 2910777"/>
              <a:gd name="connsiteX4" fmla="*/ 278 w 10850148"/>
              <a:gd name="connsiteY4" fmla="*/ 2910335 h 2910777"/>
              <a:gd name="connsiteX5" fmla="*/ 20838 w 10850148"/>
              <a:gd name="connsiteY5" fmla="*/ 1325770 h 2910777"/>
              <a:gd name="connsiteX0" fmla="*/ 20838 w 10850148"/>
              <a:gd name="connsiteY0" fmla="*/ 1325770 h 2931965"/>
              <a:gd name="connsiteX1" fmla="*/ 278 w 10850148"/>
              <a:gd name="connsiteY1" fmla="*/ 17940 h 2931965"/>
              <a:gd name="connsiteX2" fmla="*/ 10850151 w 10850148"/>
              <a:gd name="connsiteY2" fmla="*/ 4018 h 2931965"/>
              <a:gd name="connsiteX3" fmla="*/ 278 w 10850148"/>
              <a:gd name="connsiteY3" fmla="*/ 2910335 h 2931965"/>
              <a:gd name="connsiteX4" fmla="*/ 278 w 10850148"/>
              <a:gd name="connsiteY4" fmla="*/ 2910335 h 2931965"/>
              <a:gd name="connsiteX5" fmla="*/ 20838 w 10850148"/>
              <a:gd name="connsiteY5" fmla="*/ 1325770 h 2931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50148" h="2931965">
                <a:moveTo>
                  <a:pt x="20838" y="1325770"/>
                </a:moveTo>
                <a:cubicBezTo>
                  <a:pt x="24116" y="503137"/>
                  <a:pt x="-3000" y="840573"/>
                  <a:pt x="278" y="17940"/>
                </a:cubicBezTo>
                <a:cubicBezTo>
                  <a:pt x="-13651" y="8393"/>
                  <a:pt x="10714352" y="-7476"/>
                  <a:pt x="10850151" y="4018"/>
                </a:cubicBezTo>
                <a:cubicBezTo>
                  <a:pt x="6973113" y="3338821"/>
                  <a:pt x="6016" y="2919885"/>
                  <a:pt x="278" y="2910335"/>
                </a:cubicBezTo>
                <a:lnTo>
                  <a:pt x="278" y="2910335"/>
                </a:lnTo>
                <a:lnTo>
                  <a:pt x="20838" y="1325770"/>
                </a:lnTo>
                <a:close/>
              </a:path>
            </a:pathLst>
          </a:cu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1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aseline="-25000" dirty="0"/>
              <a:t> </a:t>
            </a:r>
          </a:p>
        </p:txBody>
      </p:sp>
      <p:sp>
        <p:nvSpPr>
          <p:cNvPr id="8" name="Arrow: Pentagon 2">
            <a:extLst>
              <a:ext uri="{FF2B5EF4-FFF2-40B4-BE49-F238E27FC236}">
                <a16:creationId xmlns:a16="http://schemas.microsoft.com/office/drawing/2014/main" id="{ACE073E1-C02A-5E60-FF05-C5B479187DF4}"/>
              </a:ext>
            </a:extLst>
          </p:cNvPr>
          <p:cNvSpPr/>
          <p:nvPr userDrawn="1"/>
        </p:nvSpPr>
        <p:spPr>
          <a:xfrm rot="14500814" flipV="1">
            <a:off x="1230548" y="4174091"/>
            <a:ext cx="7679185" cy="1793883"/>
          </a:xfrm>
          <a:custGeom>
            <a:avLst/>
            <a:gdLst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929943"/>
              <a:gd name="connsiteX1" fmla="*/ 0 w 5916562"/>
              <a:gd name="connsiteY1" fmla="*/ 0 h 2929943"/>
              <a:gd name="connsiteX2" fmla="*/ 5916562 w 5916562"/>
              <a:gd name="connsiteY2" fmla="*/ 1446198 h 2929943"/>
              <a:gd name="connsiteX3" fmla="*/ 0 w 5916562"/>
              <a:gd name="connsiteY3" fmla="*/ 2892395 h 2929943"/>
              <a:gd name="connsiteX4" fmla="*/ 0 w 5916562"/>
              <a:gd name="connsiteY4" fmla="*/ 2892395 h 2929943"/>
              <a:gd name="connsiteX5" fmla="*/ 0 w 5916562"/>
              <a:gd name="connsiteY5" fmla="*/ 0 h 2929943"/>
              <a:gd name="connsiteX0" fmla="*/ 0 w 5926395"/>
              <a:gd name="connsiteY0" fmla="*/ 2467899 h 2929943"/>
              <a:gd name="connsiteX1" fmla="*/ 9833 w 5926395"/>
              <a:gd name="connsiteY1" fmla="*/ 0 h 2929943"/>
              <a:gd name="connsiteX2" fmla="*/ 5926395 w 5926395"/>
              <a:gd name="connsiteY2" fmla="*/ 1446198 h 2929943"/>
              <a:gd name="connsiteX3" fmla="*/ 9833 w 5926395"/>
              <a:gd name="connsiteY3" fmla="*/ 2892395 h 2929943"/>
              <a:gd name="connsiteX4" fmla="*/ 9833 w 5926395"/>
              <a:gd name="connsiteY4" fmla="*/ 2892395 h 2929943"/>
              <a:gd name="connsiteX5" fmla="*/ 0 w 5926395"/>
              <a:gd name="connsiteY5" fmla="*/ 2467899 h 2929943"/>
              <a:gd name="connsiteX0" fmla="*/ 0 w 5926395"/>
              <a:gd name="connsiteY0" fmla="*/ 2495264 h 2957308"/>
              <a:gd name="connsiteX1" fmla="*/ 9833 w 5926395"/>
              <a:gd name="connsiteY1" fmla="*/ 27365 h 2957308"/>
              <a:gd name="connsiteX2" fmla="*/ 5926395 w 5926395"/>
              <a:gd name="connsiteY2" fmla="*/ 1473563 h 2957308"/>
              <a:gd name="connsiteX3" fmla="*/ 9833 w 5926395"/>
              <a:gd name="connsiteY3" fmla="*/ 2919760 h 2957308"/>
              <a:gd name="connsiteX4" fmla="*/ 9833 w 5926395"/>
              <a:gd name="connsiteY4" fmla="*/ 2919760 h 2957308"/>
              <a:gd name="connsiteX5" fmla="*/ 0 w 5926395"/>
              <a:gd name="connsiteY5" fmla="*/ 2495264 h 2957308"/>
              <a:gd name="connsiteX0" fmla="*/ 0 w 6634545"/>
              <a:gd name="connsiteY0" fmla="*/ 2862942 h 3287573"/>
              <a:gd name="connsiteX1" fmla="*/ 9833 w 6634545"/>
              <a:gd name="connsiteY1" fmla="*/ 395043 h 3287573"/>
              <a:gd name="connsiteX2" fmla="*/ 6634542 w 6634545"/>
              <a:gd name="connsiteY2" fmla="*/ 974016 h 3287573"/>
              <a:gd name="connsiteX3" fmla="*/ 9833 w 6634545"/>
              <a:gd name="connsiteY3" fmla="*/ 3287438 h 3287573"/>
              <a:gd name="connsiteX4" fmla="*/ 9833 w 6634545"/>
              <a:gd name="connsiteY4" fmla="*/ 3287438 h 3287573"/>
              <a:gd name="connsiteX5" fmla="*/ 0 w 6634545"/>
              <a:gd name="connsiteY5" fmla="*/ 2862942 h 3287573"/>
              <a:gd name="connsiteX0" fmla="*/ 0 w 6634545"/>
              <a:gd name="connsiteY0" fmla="*/ 2468017 h 2892648"/>
              <a:gd name="connsiteX1" fmla="*/ 9833 w 6634545"/>
              <a:gd name="connsiteY1" fmla="*/ 118 h 2892648"/>
              <a:gd name="connsiteX2" fmla="*/ 6634542 w 6634545"/>
              <a:gd name="connsiteY2" fmla="*/ 579091 h 2892648"/>
              <a:gd name="connsiteX3" fmla="*/ 9833 w 6634545"/>
              <a:gd name="connsiteY3" fmla="*/ 2892513 h 2892648"/>
              <a:gd name="connsiteX4" fmla="*/ 9833 w 6634545"/>
              <a:gd name="connsiteY4" fmla="*/ 2892513 h 2892648"/>
              <a:gd name="connsiteX5" fmla="*/ 0 w 6634545"/>
              <a:gd name="connsiteY5" fmla="*/ 2468017 h 2892648"/>
              <a:gd name="connsiteX0" fmla="*/ 20838 w 6624990"/>
              <a:gd name="connsiteY0" fmla="*/ 1307948 h 2892648"/>
              <a:gd name="connsiteX1" fmla="*/ 278 w 6624990"/>
              <a:gd name="connsiteY1" fmla="*/ 118 h 2892648"/>
              <a:gd name="connsiteX2" fmla="*/ 6624987 w 6624990"/>
              <a:gd name="connsiteY2" fmla="*/ 579091 h 2892648"/>
              <a:gd name="connsiteX3" fmla="*/ 278 w 6624990"/>
              <a:gd name="connsiteY3" fmla="*/ 2892513 h 2892648"/>
              <a:gd name="connsiteX4" fmla="*/ 278 w 6624990"/>
              <a:gd name="connsiteY4" fmla="*/ 2892513 h 2892648"/>
              <a:gd name="connsiteX5" fmla="*/ 20838 w 6624990"/>
              <a:gd name="connsiteY5" fmla="*/ 1307948 h 2892648"/>
              <a:gd name="connsiteX0" fmla="*/ 20838 w 11058870"/>
              <a:gd name="connsiteY0" fmla="*/ 1307907 h 2892797"/>
              <a:gd name="connsiteX1" fmla="*/ 278 w 11058870"/>
              <a:gd name="connsiteY1" fmla="*/ 77 h 2892797"/>
              <a:gd name="connsiteX2" fmla="*/ 11058868 w 11058870"/>
              <a:gd name="connsiteY2" fmla="*/ 883031 h 2892797"/>
              <a:gd name="connsiteX3" fmla="*/ 278 w 11058870"/>
              <a:gd name="connsiteY3" fmla="*/ 2892472 h 2892797"/>
              <a:gd name="connsiteX4" fmla="*/ 278 w 11058870"/>
              <a:gd name="connsiteY4" fmla="*/ 2892472 h 2892797"/>
              <a:gd name="connsiteX5" fmla="*/ 20838 w 11058870"/>
              <a:gd name="connsiteY5" fmla="*/ 1307907 h 2892797"/>
              <a:gd name="connsiteX0" fmla="*/ 20838 w 11058870"/>
              <a:gd name="connsiteY0" fmla="*/ 1307907 h 2998831"/>
              <a:gd name="connsiteX1" fmla="*/ 278 w 11058870"/>
              <a:gd name="connsiteY1" fmla="*/ 77 h 2998831"/>
              <a:gd name="connsiteX2" fmla="*/ 11058868 w 11058870"/>
              <a:gd name="connsiteY2" fmla="*/ 883031 h 2998831"/>
              <a:gd name="connsiteX3" fmla="*/ 278 w 11058870"/>
              <a:gd name="connsiteY3" fmla="*/ 2892472 h 2998831"/>
              <a:gd name="connsiteX4" fmla="*/ 278 w 11058870"/>
              <a:gd name="connsiteY4" fmla="*/ 2892472 h 2998831"/>
              <a:gd name="connsiteX5" fmla="*/ 20838 w 11058870"/>
              <a:gd name="connsiteY5" fmla="*/ 1307907 h 2998831"/>
              <a:gd name="connsiteX0" fmla="*/ 20838 w 10850148"/>
              <a:gd name="connsiteY0" fmla="*/ 1325770 h 2910777"/>
              <a:gd name="connsiteX1" fmla="*/ 278 w 10850148"/>
              <a:gd name="connsiteY1" fmla="*/ 17940 h 2910777"/>
              <a:gd name="connsiteX2" fmla="*/ 10850151 w 10850148"/>
              <a:gd name="connsiteY2" fmla="*/ 4018 h 2910777"/>
              <a:gd name="connsiteX3" fmla="*/ 278 w 10850148"/>
              <a:gd name="connsiteY3" fmla="*/ 2910335 h 2910777"/>
              <a:gd name="connsiteX4" fmla="*/ 278 w 10850148"/>
              <a:gd name="connsiteY4" fmla="*/ 2910335 h 2910777"/>
              <a:gd name="connsiteX5" fmla="*/ 20838 w 10850148"/>
              <a:gd name="connsiteY5" fmla="*/ 1325770 h 2910777"/>
              <a:gd name="connsiteX0" fmla="*/ 20838 w 10850148"/>
              <a:gd name="connsiteY0" fmla="*/ 1325770 h 2931965"/>
              <a:gd name="connsiteX1" fmla="*/ 278 w 10850148"/>
              <a:gd name="connsiteY1" fmla="*/ 17940 h 2931965"/>
              <a:gd name="connsiteX2" fmla="*/ 10850151 w 10850148"/>
              <a:gd name="connsiteY2" fmla="*/ 4018 h 2931965"/>
              <a:gd name="connsiteX3" fmla="*/ 278 w 10850148"/>
              <a:gd name="connsiteY3" fmla="*/ 2910335 h 2931965"/>
              <a:gd name="connsiteX4" fmla="*/ 278 w 10850148"/>
              <a:gd name="connsiteY4" fmla="*/ 2910335 h 2931965"/>
              <a:gd name="connsiteX5" fmla="*/ 20838 w 10850148"/>
              <a:gd name="connsiteY5" fmla="*/ 1325770 h 2931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50148" h="2931965">
                <a:moveTo>
                  <a:pt x="20838" y="1325770"/>
                </a:moveTo>
                <a:cubicBezTo>
                  <a:pt x="24116" y="503137"/>
                  <a:pt x="-3000" y="840573"/>
                  <a:pt x="278" y="17940"/>
                </a:cubicBezTo>
                <a:cubicBezTo>
                  <a:pt x="-13651" y="8393"/>
                  <a:pt x="10714352" y="-7476"/>
                  <a:pt x="10850151" y="4018"/>
                </a:cubicBezTo>
                <a:cubicBezTo>
                  <a:pt x="6973113" y="3338821"/>
                  <a:pt x="6016" y="2919885"/>
                  <a:pt x="278" y="2910335"/>
                </a:cubicBezTo>
                <a:lnTo>
                  <a:pt x="278" y="2910335"/>
                </a:lnTo>
                <a:lnTo>
                  <a:pt x="20838" y="1325770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aseline="-25000" dirty="0"/>
              <a:t> </a:t>
            </a:r>
          </a:p>
        </p:txBody>
      </p:sp>
      <p:sp>
        <p:nvSpPr>
          <p:cNvPr id="25" name="Freeform: Shape 23">
            <a:extLst>
              <a:ext uri="{FF2B5EF4-FFF2-40B4-BE49-F238E27FC236}">
                <a16:creationId xmlns:a16="http://schemas.microsoft.com/office/drawing/2014/main" id="{00B8D992-2363-CB46-8328-FAFB65C3FE13}"/>
              </a:ext>
            </a:extLst>
          </p:cNvPr>
          <p:cNvSpPr/>
          <p:nvPr userDrawn="1"/>
        </p:nvSpPr>
        <p:spPr>
          <a:xfrm rot="5400000">
            <a:off x="4179836" y="-894375"/>
            <a:ext cx="7909082" cy="8343852"/>
          </a:xfrm>
          <a:custGeom>
            <a:avLst/>
            <a:gdLst>
              <a:gd name="connsiteX0" fmla="*/ 12178767 w 12178766"/>
              <a:gd name="connsiteY0" fmla="*/ 2983573 h 5351506"/>
              <a:gd name="connsiteX1" fmla="*/ 7171332 w 12178766"/>
              <a:gd name="connsiteY1" fmla="*/ 4802858 h 5351506"/>
              <a:gd name="connsiteX2" fmla="*/ 0 w 12178766"/>
              <a:gd name="connsiteY2" fmla="*/ 5330338 h 5351506"/>
              <a:gd name="connsiteX3" fmla="*/ 0 w 12178766"/>
              <a:gd name="connsiteY3" fmla="*/ 0 h 5351506"/>
              <a:gd name="connsiteX4" fmla="*/ 3302759 w 12178766"/>
              <a:gd name="connsiteY4" fmla="*/ 0 h 5351506"/>
              <a:gd name="connsiteX5" fmla="*/ 12178767 w 12178766"/>
              <a:gd name="connsiteY5" fmla="*/ 0 h 5351506"/>
              <a:gd name="connsiteX6" fmla="*/ 12178767 w 12178766"/>
              <a:gd name="connsiteY6" fmla="*/ 2983573 h 5351506"/>
              <a:gd name="connsiteX0" fmla="*/ 12215933 w 12215934"/>
              <a:gd name="connsiteY0" fmla="*/ 6568983 h 8936916"/>
              <a:gd name="connsiteX1" fmla="*/ 7208498 w 12215934"/>
              <a:gd name="connsiteY1" fmla="*/ 8388268 h 8936916"/>
              <a:gd name="connsiteX2" fmla="*/ 37166 w 12215934"/>
              <a:gd name="connsiteY2" fmla="*/ 8915748 h 8936916"/>
              <a:gd name="connsiteX3" fmla="*/ 0 w 12215934"/>
              <a:gd name="connsiteY3" fmla="*/ 0 h 8936916"/>
              <a:gd name="connsiteX4" fmla="*/ 3339925 w 12215934"/>
              <a:gd name="connsiteY4" fmla="*/ 3585410 h 8936916"/>
              <a:gd name="connsiteX5" fmla="*/ 12215933 w 12215934"/>
              <a:gd name="connsiteY5" fmla="*/ 3585410 h 8936916"/>
              <a:gd name="connsiteX6" fmla="*/ 12215933 w 12215934"/>
              <a:gd name="connsiteY6" fmla="*/ 6568983 h 8936916"/>
              <a:gd name="connsiteX0" fmla="*/ 12215933 w 12215932"/>
              <a:gd name="connsiteY0" fmla="*/ 6568983 h 8936916"/>
              <a:gd name="connsiteX1" fmla="*/ 7208498 w 12215932"/>
              <a:gd name="connsiteY1" fmla="*/ 8388268 h 8936916"/>
              <a:gd name="connsiteX2" fmla="*/ 37166 w 12215932"/>
              <a:gd name="connsiteY2" fmla="*/ 8915748 h 8936916"/>
              <a:gd name="connsiteX3" fmla="*/ 0 w 12215932"/>
              <a:gd name="connsiteY3" fmla="*/ 0 h 8936916"/>
              <a:gd name="connsiteX4" fmla="*/ 3562926 w 12215932"/>
              <a:gd name="connsiteY4" fmla="*/ 0 h 8936916"/>
              <a:gd name="connsiteX5" fmla="*/ 12215933 w 12215932"/>
              <a:gd name="connsiteY5" fmla="*/ 3585410 h 8936916"/>
              <a:gd name="connsiteX6" fmla="*/ 12215933 w 12215932"/>
              <a:gd name="connsiteY6" fmla="*/ 6568983 h 8936916"/>
              <a:gd name="connsiteX0" fmla="*/ 12215933 w 12215934"/>
              <a:gd name="connsiteY0" fmla="*/ 6593050 h 8960983"/>
              <a:gd name="connsiteX1" fmla="*/ 7208498 w 12215934"/>
              <a:gd name="connsiteY1" fmla="*/ 8412335 h 8960983"/>
              <a:gd name="connsiteX2" fmla="*/ 37166 w 12215934"/>
              <a:gd name="connsiteY2" fmla="*/ 8939815 h 8960983"/>
              <a:gd name="connsiteX3" fmla="*/ 0 w 12215934"/>
              <a:gd name="connsiteY3" fmla="*/ 24067 h 8960983"/>
              <a:gd name="connsiteX4" fmla="*/ 3562926 w 12215934"/>
              <a:gd name="connsiteY4" fmla="*/ 24067 h 8960983"/>
              <a:gd name="connsiteX5" fmla="*/ 12141605 w 12215934"/>
              <a:gd name="connsiteY5" fmla="*/ 0 h 8960983"/>
              <a:gd name="connsiteX6" fmla="*/ 12215933 w 12215934"/>
              <a:gd name="connsiteY6" fmla="*/ 6593050 h 8960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15934" h="8960983">
                <a:moveTo>
                  <a:pt x="12215933" y="6593050"/>
                </a:moveTo>
                <a:cubicBezTo>
                  <a:pt x="11532968" y="7116618"/>
                  <a:pt x="9898505" y="7868036"/>
                  <a:pt x="7208498" y="8412335"/>
                </a:cubicBezTo>
                <a:cubicBezTo>
                  <a:pt x="3696859" y="9122877"/>
                  <a:pt x="37166" y="8939815"/>
                  <a:pt x="37166" y="8939815"/>
                </a:cubicBezTo>
                <a:lnTo>
                  <a:pt x="0" y="24067"/>
                </a:lnTo>
                <a:lnTo>
                  <a:pt x="3562926" y="24067"/>
                </a:lnTo>
                <a:lnTo>
                  <a:pt x="12141605" y="0"/>
                </a:lnTo>
                <a:lnTo>
                  <a:pt x="12215933" y="6593050"/>
                </a:lnTo>
                <a:close/>
              </a:path>
            </a:pathLst>
          </a:custGeom>
          <a:gradFill flip="none" rotWithShape="1">
            <a:gsLst>
              <a:gs pos="78736">
                <a:srgbClr val="1D9EE0">
                  <a:alpha val="84000"/>
                </a:srgbClr>
              </a:gs>
              <a:gs pos="91000">
                <a:schemeClr val="accent1">
                  <a:lumMod val="60000"/>
                  <a:lumOff val="40000"/>
                  <a:alpha val="64000"/>
                </a:schemeClr>
              </a:gs>
              <a:gs pos="70000">
                <a:schemeClr val="accent1">
                  <a:alpha val="90000"/>
                </a:schemeClr>
              </a:gs>
              <a:gs pos="31000">
                <a:schemeClr val="accent1">
                  <a:lumMod val="75000"/>
                </a:schemeClr>
              </a:gs>
            </a:gsLst>
            <a:lin ang="14400000" scaled="0"/>
            <a:tileRect/>
          </a:gradFill>
          <a:ln w="195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1B2B1CF-1858-AA4A-971A-BE696E44D017}"/>
              </a:ext>
            </a:extLst>
          </p:cNvPr>
          <p:cNvGrpSpPr/>
          <p:nvPr userDrawn="1"/>
        </p:nvGrpSpPr>
        <p:grpSpPr>
          <a:xfrm rot="15840253">
            <a:off x="180877" y="2786849"/>
            <a:ext cx="7796044" cy="1466281"/>
            <a:chOff x="7938" y="681037"/>
            <a:chExt cx="12184063" cy="2232025"/>
          </a:xfrm>
          <a:gradFill>
            <a:gsLst>
              <a:gs pos="0">
                <a:schemeClr val="accent1">
                  <a:lumMod val="20000"/>
                  <a:lumOff val="80000"/>
                  <a:alpha val="57000"/>
                </a:schemeClr>
              </a:gs>
              <a:gs pos="87000">
                <a:schemeClr val="accent1">
                  <a:lumMod val="60000"/>
                  <a:lumOff val="40000"/>
                  <a:alpha val="27000"/>
                </a:schemeClr>
              </a:gs>
            </a:gsLst>
            <a:lin ang="0" scaled="1"/>
          </a:gradFill>
        </p:grpSpPr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E6A1C5AE-F536-1A49-A1DA-DF0B5BE74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839786"/>
              <a:ext cx="12168188" cy="2065339"/>
            </a:xfrm>
            <a:custGeom>
              <a:avLst/>
              <a:gdLst>
                <a:gd name="T0" fmla="*/ 1534 w 1534"/>
                <a:gd name="T1" fmla="*/ 69 h 260"/>
                <a:gd name="T2" fmla="*/ 1415 w 1534"/>
                <a:gd name="T3" fmla="*/ 122 h 260"/>
                <a:gd name="T4" fmla="*/ 1319 w 1534"/>
                <a:gd name="T5" fmla="*/ 165 h 260"/>
                <a:gd name="T6" fmla="*/ 888 w 1534"/>
                <a:gd name="T7" fmla="*/ 243 h 260"/>
                <a:gd name="T8" fmla="*/ 562 w 1534"/>
                <a:gd name="T9" fmla="*/ 128 h 260"/>
                <a:gd name="T10" fmla="*/ 451 w 1534"/>
                <a:gd name="T11" fmla="*/ 78 h 260"/>
                <a:gd name="T12" fmla="*/ 382 w 1534"/>
                <a:gd name="T13" fmla="*/ 51 h 260"/>
                <a:gd name="T14" fmla="*/ 187 w 1534"/>
                <a:gd name="T15" fmla="*/ 11 h 260"/>
                <a:gd name="T16" fmla="*/ 0 w 1534"/>
                <a:gd name="T17" fmla="*/ 46 h 260"/>
                <a:gd name="T18" fmla="*/ 1 w 1534"/>
                <a:gd name="T19" fmla="*/ 49 h 260"/>
                <a:gd name="T20" fmla="*/ 381 w 1534"/>
                <a:gd name="T21" fmla="*/ 53 h 260"/>
                <a:gd name="T22" fmla="*/ 450 w 1534"/>
                <a:gd name="T23" fmla="*/ 80 h 260"/>
                <a:gd name="T24" fmla="*/ 561 w 1534"/>
                <a:gd name="T25" fmla="*/ 131 h 260"/>
                <a:gd name="T26" fmla="*/ 887 w 1534"/>
                <a:gd name="T27" fmla="*/ 246 h 260"/>
                <a:gd name="T28" fmla="*/ 931 w 1534"/>
                <a:gd name="T29" fmla="*/ 250 h 260"/>
                <a:gd name="T30" fmla="*/ 1320 w 1534"/>
                <a:gd name="T31" fmla="*/ 168 h 260"/>
                <a:gd name="T32" fmla="*/ 1416 w 1534"/>
                <a:gd name="T33" fmla="*/ 124 h 260"/>
                <a:gd name="T34" fmla="*/ 1534 w 1534"/>
                <a:gd name="T35" fmla="*/ 71 h 260"/>
                <a:gd name="T36" fmla="*/ 1534 w 1534"/>
                <a:gd name="T37" fmla="*/ 69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34" h="260">
                  <a:moveTo>
                    <a:pt x="1534" y="69"/>
                  </a:moveTo>
                  <a:cubicBezTo>
                    <a:pt x="1494" y="85"/>
                    <a:pt x="1454" y="103"/>
                    <a:pt x="1415" y="122"/>
                  </a:cubicBezTo>
                  <a:cubicBezTo>
                    <a:pt x="1383" y="136"/>
                    <a:pt x="1351" y="151"/>
                    <a:pt x="1319" y="165"/>
                  </a:cubicBezTo>
                  <a:cubicBezTo>
                    <a:pt x="1155" y="235"/>
                    <a:pt x="1018" y="260"/>
                    <a:pt x="888" y="243"/>
                  </a:cubicBezTo>
                  <a:cubicBezTo>
                    <a:pt x="773" y="228"/>
                    <a:pt x="666" y="177"/>
                    <a:pt x="562" y="128"/>
                  </a:cubicBezTo>
                  <a:cubicBezTo>
                    <a:pt x="526" y="111"/>
                    <a:pt x="488" y="94"/>
                    <a:pt x="451" y="78"/>
                  </a:cubicBezTo>
                  <a:cubicBezTo>
                    <a:pt x="428" y="68"/>
                    <a:pt x="404" y="59"/>
                    <a:pt x="382" y="51"/>
                  </a:cubicBezTo>
                  <a:cubicBezTo>
                    <a:pt x="313" y="27"/>
                    <a:pt x="247" y="14"/>
                    <a:pt x="187" y="11"/>
                  </a:cubicBezTo>
                  <a:cubicBezTo>
                    <a:pt x="117" y="8"/>
                    <a:pt x="54" y="20"/>
                    <a:pt x="0" y="46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01" y="0"/>
                    <a:pt x="232" y="2"/>
                    <a:pt x="381" y="53"/>
                  </a:cubicBezTo>
                  <a:cubicBezTo>
                    <a:pt x="404" y="61"/>
                    <a:pt x="427" y="70"/>
                    <a:pt x="450" y="80"/>
                  </a:cubicBezTo>
                  <a:cubicBezTo>
                    <a:pt x="487" y="96"/>
                    <a:pt x="525" y="114"/>
                    <a:pt x="561" y="131"/>
                  </a:cubicBezTo>
                  <a:cubicBezTo>
                    <a:pt x="665" y="180"/>
                    <a:pt x="772" y="231"/>
                    <a:pt x="887" y="246"/>
                  </a:cubicBezTo>
                  <a:cubicBezTo>
                    <a:pt x="902" y="247"/>
                    <a:pt x="916" y="249"/>
                    <a:pt x="931" y="250"/>
                  </a:cubicBezTo>
                  <a:cubicBezTo>
                    <a:pt x="1048" y="257"/>
                    <a:pt x="1173" y="230"/>
                    <a:pt x="1320" y="168"/>
                  </a:cubicBezTo>
                  <a:cubicBezTo>
                    <a:pt x="1352" y="154"/>
                    <a:pt x="1385" y="139"/>
                    <a:pt x="1416" y="124"/>
                  </a:cubicBezTo>
                  <a:cubicBezTo>
                    <a:pt x="1455" y="106"/>
                    <a:pt x="1494" y="88"/>
                    <a:pt x="1534" y="71"/>
                  </a:cubicBezTo>
                  <a:lnTo>
                    <a:pt x="1534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B41286C1-8BA0-B04E-9EB5-3E0FFFD57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792162"/>
              <a:ext cx="12168188" cy="2120900"/>
            </a:xfrm>
            <a:custGeom>
              <a:avLst/>
              <a:gdLst>
                <a:gd name="T0" fmla="*/ 1534 w 1534"/>
                <a:gd name="T1" fmla="*/ 55 h 267"/>
                <a:gd name="T2" fmla="*/ 1386 w 1534"/>
                <a:gd name="T3" fmla="*/ 123 h 267"/>
                <a:gd name="T4" fmla="*/ 1286 w 1534"/>
                <a:gd name="T5" fmla="*/ 171 h 267"/>
                <a:gd name="T6" fmla="*/ 851 w 1534"/>
                <a:gd name="T7" fmla="*/ 244 h 267"/>
                <a:gd name="T8" fmla="*/ 539 w 1534"/>
                <a:gd name="T9" fmla="*/ 131 h 267"/>
                <a:gd name="T10" fmla="*/ 433 w 1534"/>
                <a:gd name="T11" fmla="*/ 82 h 267"/>
                <a:gd name="T12" fmla="*/ 366 w 1534"/>
                <a:gd name="T13" fmla="*/ 55 h 267"/>
                <a:gd name="T14" fmla="*/ 0 w 1534"/>
                <a:gd name="T15" fmla="*/ 41 h 267"/>
                <a:gd name="T16" fmla="*/ 1 w 1534"/>
                <a:gd name="T17" fmla="*/ 43 h 267"/>
                <a:gd name="T18" fmla="*/ 365 w 1534"/>
                <a:gd name="T19" fmla="*/ 58 h 267"/>
                <a:gd name="T20" fmla="*/ 432 w 1534"/>
                <a:gd name="T21" fmla="*/ 84 h 267"/>
                <a:gd name="T22" fmla="*/ 538 w 1534"/>
                <a:gd name="T23" fmla="*/ 133 h 267"/>
                <a:gd name="T24" fmla="*/ 850 w 1534"/>
                <a:gd name="T25" fmla="*/ 247 h 267"/>
                <a:gd name="T26" fmla="*/ 1287 w 1534"/>
                <a:gd name="T27" fmla="*/ 173 h 267"/>
                <a:gd name="T28" fmla="*/ 1387 w 1534"/>
                <a:gd name="T29" fmla="*/ 125 h 267"/>
                <a:gd name="T30" fmla="*/ 1534 w 1534"/>
                <a:gd name="T31" fmla="*/ 58 h 267"/>
                <a:gd name="T32" fmla="*/ 1534 w 1534"/>
                <a:gd name="T33" fmla="*/ 55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4" h="267">
                  <a:moveTo>
                    <a:pt x="1534" y="55"/>
                  </a:moveTo>
                  <a:cubicBezTo>
                    <a:pt x="1484" y="74"/>
                    <a:pt x="1435" y="99"/>
                    <a:pt x="1386" y="123"/>
                  </a:cubicBezTo>
                  <a:cubicBezTo>
                    <a:pt x="1353" y="139"/>
                    <a:pt x="1319" y="156"/>
                    <a:pt x="1286" y="171"/>
                  </a:cubicBezTo>
                  <a:cubicBezTo>
                    <a:pt x="1130" y="240"/>
                    <a:pt x="984" y="264"/>
                    <a:pt x="851" y="244"/>
                  </a:cubicBezTo>
                  <a:cubicBezTo>
                    <a:pt x="741" y="227"/>
                    <a:pt x="638" y="178"/>
                    <a:pt x="539" y="131"/>
                  </a:cubicBezTo>
                  <a:cubicBezTo>
                    <a:pt x="504" y="114"/>
                    <a:pt x="468" y="97"/>
                    <a:pt x="433" y="82"/>
                  </a:cubicBezTo>
                  <a:cubicBezTo>
                    <a:pt x="410" y="72"/>
                    <a:pt x="388" y="63"/>
                    <a:pt x="366" y="55"/>
                  </a:cubicBezTo>
                  <a:cubicBezTo>
                    <a:pt x="225" y="5"/>
                    <a:pt x="98" y="0"/>
                    <a:pt x="0" y="4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98" y="3"/>
                    <a:pt x="224" y="8"/>
                    <a:pt x="365" y="58"/>
                  </a:cubicBezTo>
                  <a:cubicBezTo>
                    <a:pt x="387" y="65"/>
                    <a:pt x="409" y="74"/>
                    <a:pt x="432" y="84"/>
                  </a:cubicBezTo>
                  <a:cubicBezTo>
                    <a:pt x="467" y="99"/>
                    <a:pt x="503" y="117"/>
                    <a:pt x="538" y="133"/>
                  </a:cubicBezTo>
                  <a:cubicBezTo>
                    <a:pt x="637" y="181"/>
                    <a:pt x="740" y="230"/>
                    <a:pt x="850" y="247"/>
                  </a:cubicBezTo>
                  <a:cubicBezTo>
                    <a:pt x="984" y="267"/>
                    <a:pt x="1131" y="242"/>
                    <a:pt x="1287" y="173"/>
                  </a:cubicBezTo>
                  <a:cubicBezTo>
                    <a:pt x="1320" y="158"/>
                    <a:pt x="1355" y="141"/>
                    <a:pt x="1387" y="125"/>
                  </a:cubicBezTo>
                  <a:cubicBezTo>
                    <a:pt x="1435" y="101"/>
                    <a:pt x="1484" y="77"/>
                    <a:pt x="1534" y="58"/>
                  </a:cubicBezTo>
                  <a:lnTo>
                    <a:pt x="153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E20D6988-344E-FB47-9EA5-C14D2CCF55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68349"/>
              <a:ext cx="12176125" cy="2128839"/>
            </a:xfrm>
            <a:custGeom>
              <a:avLst/>
              <a:gdLst>
                <a:gd name="T0" fmla="*/ 1535 w 1535"/>
                <a:gd name="T1" fmla="*/ 39 h 268"/>
                <a:gd name="T2" fmla="*/ 1357 w 1535"/>
                <a:gd name="T3" fmla="*/ 121 h 268"/>
                <a:gd name="T4" fmla="*/ 1253 w 1535"/>
                <a:gd name="T5" fmla="*/ 173 h 268"/>
                <a:gd name="T6" fmla="*/ 815 w 1535"/>
                <a:gd name="T7" fmla="*/ 242 h 268"/>
                <a:gd name="T8" fmla="*/ 517 w 1535"/>
                <a:gd name="T9" fmla="*/ 130 h 268"/>
                <a:gd name="T10" fmla="*/ 415 w 1535"/>
                <a:gd name="T11" fmla="*/ 83 h 268"/>
                <a:gd name="T12" fmla="*/ 351 w 1535"/>
                <a:gd name="T13" fmla="*/ 57 h 268"/>
                <a:gd name="T14" fmla="*/ 0 w 1535"/>
                <a:gd name="T15" fmla="*/ 32 h 268"/>
                <a:gd name="T16" fmla="*/ 1 w 1535"/>
                <a:gd name="T17" fmla="*/ 34 h 268"/>
                <a:gd name="T18" fmla="*/ 351 w 1535"/>
                <a:gd name="T19" fmla="*/ 59 h 268"/>
                <a:gd name="T20" fmla="*/ 414 w 1535"/>
                <a:gd name="T21" fmla="*/ 85 h 268"/>
                <a:gd name="T22" fmla="*/ 516 w 1535"/>
                <a:gd name="T23" fmla="*/ 133 h 268"/>
                <a:gd name="T24" fmla="*/ 814 w 1535"/>
                <a:gd name="T25" fmla="*/ 245 h 268"/>
                <a:gd name="T26" fmla="*/ 1255 w 1535"/>
                <a:gd name="T27" fmla="*/ 175 h 268"/>
                <a:gd name="T28" fmla="*/ 1359 w 1535"/>
                <a:gd name="T29" fmla="*/ 123 h 268"/>
                <a:gd name="T30" fmla="*/ 1535 w 1535"/>
                <a:gd name="T31" fmla="*/ 41 h 268"/>
                <a:gd name="T32" fmla="*/ 1535 w 1535"/>
                <a:gd name="T33" fmla="*/ 39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68">
                  <a:moveTo>
                    <a:pt x="1535" y="39"/>
                  </a:moveTo>
                  <a:cubicBezTo>
                    <a:pt x="1474" y="60"/>
                    <a:pt x="1415" y="91"/>
                    <a:pt x="1357" y="121"/>
                  </a:cubicBezTo>
                  <a:cubicBezTo>
                    <a:pt x="1323" y="139"/>
                    <a:pt x="1288" y="157"/>
                    <a:pt x="1253" y="173"/>
                  </a:cubicBezTo>
                  <a:cubicBezTo>
                    <a:pt x="1103" y="242"/>
                    <a:pt x="952" y="266"/>
                    <a:pt x="815" y="242"/>
                  </a:cubicBezTo>
                  <a:cubicBezTo>
                    <a:pt x="710" y="224"/>
                    <a:pt x="612" y="176"/>
                    <a:pt x="517" y="130"/>
                  </a:cubicBezTo>
                  <a:cubicBezTo>
                    <a:pt x="484" y="114"/>
                    <a:pt x="449" y="98"/>
                    <a:pt x="415" y="83"/>
                  </a:cubicBezTo>
                  <a:cubicBezTo>
                    <a:pt x="393" y="73"/>
                    <a:pt x="372" y="64"/>
                    <a:pt x="351" y="57"/>
                  </a:cubicBezTo>
                  <a:cubicBezTo>
                    <a:pt x="218" y="8"/>
                    <a:pt x="97" y="0"/>
                    <a:pt x="0" y="32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97" y="2"/>
                    <a:pt x="218" y="11"/>
                    <a:pt x="351" y="59"/>
                  </a:cubicBezTo>
                  <a:cubicBezTo>
                    <a:pt x="371" y="67"/>
                    <a:pt x="393" y="75"/>
                    <a:pt x="414" y="85"/>
                  </a:cubicBezTo>
                  <a:cubicBezTo>
                    <a:pt x="448" y="100"/>
                    <a:pt x="483" y="117"/>
                    <a:pt x="516" y="133"/>
                  </a:cubicBezTo>
                  <a:cubicBezTo>
                    <a:pt x="611" y="179"/>
                    <a:pt x="709" y="226"/>
                    <a:pt x="814" y="245"/>
                  </a:cubicBezTo>
                  <a:cubicBezTo>
                    <a:pt x="952" y="268"/>
                    <a:pt x="1104" y="244"/>
                    <a:pt x="1255" y="175"/>
                  </a:cubicBezTo>
                  <a:cubicBezTo>
                    <a:pt x="1289" y="159"/>
                    <a:pt x="1325" y="141"/>
                    <a:pt x="1359" y="123"/>
                  </a:cubicBezTo>
                  <a:cubicBezTo>
                    <a:pt x="1416" y="93"/>
                    <a:pt x="1475" y="62"/>
                    <a:pt x="1535" y="41"/>
                  </a:cubicBezTo>
                  <a:lnTo>
                    <a:pt x="1535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F660428E-7765-184F-B466-0CA74DA64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36600"/>
              <a:ext cx="12176125" cy="2152650"/>
            </a:xfrm>
            <a:custGeom>
              <a:avLst/>
              <a:gdLst>
                <a:gd name="T0" fmla="*/ 1535 w 1535"/>
                <a:gd name="T1" fmla="*/ 25 h 271"/>
                <a:gd name="T2" fmla="*/ 1327 w 1535"/>
                <a:gd name="T3" fmla="*/ 121 h 271"/>
                <a:gd name="T4" fmla="*/ 1220 w 1535"/>
                <a:gd name="T5" fmla="*/ 176 h 271"/>
                <a:gd name="T6" fmla="*/ 777 w 1535"/>
                <a:gd name="T7" fmla="*/ 241 h 271"/>
                <a:gd name="T8" fmla="*/ 494 w 1535"/>
                <a:gd name="T9" fmla="*/ 131 h 271"/>
                <a:gd name="T10" fmla="*/ 397 w 1535"/>
                <a:gd name="T11" fmla="*/ 85 h 271"/>
                <a:gd name="T12" fmla="*/ 336 w 1535"/>
                <a:gd name="T13" fmla="*/ 59 h 271"/>
                <a:gd name="T14" fmla="*/ 0 w 1535"/>
                <a:gd name="T15" fmla="*/ 24 h 271"/>
                <a:gd name="T16" fmla="*/ 1 w 1535"/>
                <a:gd name="T17" fmla="*/ 26 h 271"/>
                <a:gd name="T18" fmla="*/ 335 w 1535"/>
                <a:gd name="T19" fmla="*/ 62 h 271"/>
                <a:gd name="T20" fmla="*/ 396 w 1535"/>
                <a:gd name="T21" fmla="*/ 87 h 271"/>
                <a:gd name="T22" fmla="*/ 493 w 1535"/>
                <a:gd name="T23" fmla="*/ 134 h 271"/>
                <a:gd name="T24" fmla="*/ 777 w 1535"/>
                <a:gd name="T25" fmla="*/ 243 h 271"/>
                <a:gd name="T26" fmla="*/ 1221 w 1535"/>
                <a:gd name="T27" fmla="*/ 179 h 271"/>
                <a:gd name="T28" fmla="*/ 1328 w 1535"/>
                <a:gd name="T29" fmla="*/ 123 h 271"/>
                <a:gd name="T30" fmla="*/ 1535 w 1535"/>
                <a:gd name="T31" fmla="*/ 28 h 271"/>
                <a:gd name="T32" fmla="*/ 1535 w 1535"/>
                <a:gd name="T33" fmla="*/ 25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1">
                  <a:moveTo>
                    <a:pt x="1535" y="25"/>
                  </a:moveTo>
                  <a:cubicBezTo>
                    <a:pt x="1463" y="45"/>
                    <a:pt x="1394" y="83"/>
                    <a:pt x="1327" y="121"/>
                  </a:cubicBezTo>
                  <a:cubicBezTo>
                    <a:pt x="1292" y="140"/>
                    <a:pt x="1256" y="159"/>
                    <a:pt x="1220" y="176"/>
                  </a:cubicBezTo>
                  <a:cubicBezTo>
                    <a:pt x="1073" y="247"/>
                    <a:pt x="920" y="269"/>
                    <a:pt x="777" y="241"/>
                  </a:cubicBezTo>
                  <a:cubicBezTo>
                    <a:pt x="678" y="222"/>
                    <a:pt x="585" y="176"/>
                    <a:pt x="494" y="131"/>
                  </a:cubicBezTo>
                  <a:cubicBezTo>
                    <a:pt x="462" y="116"/>
                    <a:pt x="429" y="99"/>
                    <a:pt x="397" y="85"/>
                  </a:cubicBezTo>
                  <a:cubicBezTo>
                    <a:pt x="376" y="75"/>
                    <a:pt x="355" y="67"/>
                    <a:pt x="336" y="59"/>
                  </a:cubicBezTo>
                  <a:cubicBezTo>
                    <a:pt x="211" y="12"/>
                    <a:pt x="95" y="0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95" y="3"/>
                    <a:pt x="211" y="15"/>
                    <a:pt x="335" y="62"/>
                  </a:cubicBezTo>
                  <a:cubicBezTo>
                    <a:pt x="354" y="69"/>
                    <a:pt x="375" y="77"/>
                    <a:pt x="396" y="87"/>
                  </a:cubicBezTo>
                  <a:cubicBezTo>
                    <a:pt x="428" y="102"/>
                    <a:pt x="461" y="118"/>
                    <a:pt x="493" y="134"/>
                  </a:cubicBezTo>
                  <a:cubicBezTo>
                    <a:pt x="584" y="178"/>
                    <a:pt x="677" y="224"/>
                    <a:pt x="777" y="243"/>
                  </a:cubicBezTo>
                  <a:cubicBezTo>
                    <a:pt x="920" y="271"/>
                    <a:pt x="1073" y="249"/>
                    <a:pt x="1221" y="179"/>
                  </a:cubicBezTo>
                  <a:cubicBezTo>
                    <a:pt x="1257" y="162"/>
                    <a:pt x="1293" y="142"/>
                    <a:pt x="1328" y="123"/>
                  </a:cubicBezTo>
                  <a:cubicBezTo>
                    <a:pt x="1395" y="86"/>
                    <a:pt x="1463" y="48"/>
                    <a:pt x="1535" y="28"/>
                  </a:cubicBezTo>
                  <a:lnTo>
                    <a:pt x="153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EFEEB644-3D7B-074B-958E-FCF2559F56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12786"/>
              <a:ext cx="12176125" cy="2168525"/>
            </a:xfrm>
            <a:custGeom>
              <a:avLst/>
              <a:gdLst>
                <a:gd name="T0" fmla="*/ 1535 w 1535"/>
                <a:gd name="T1" fmla="*/ 14 h 273"/>
                <a:gd name="T2" fmla="*/ 1295 w 1535"/>
                <a:gd name="T3" fmla="*/ 119 h 273"/>
                <a:gd name="T4" fmla="*/ 1187 w 1535"/>
                <a:gd name="T5" fmla="*/ 179 h 273"/>
                <a:gd name="T6" fmla="*/ 740 w 1535"/>
                <a:gd name="T7" fmla="*/ 239 h 273"/>
                <a:gd name="T8" fmla="*/ 472 w 1535"/>
                <a:gd name="T9" fmla="*/ 131 h 273"/>
                <a:gd name="T10" fmla="*/ 378 w 1535"/>
                <a:gd name="T11" fmla="*/ 85 h 273"/>
                <a:gd name="T12" fmla="*/ 320 w 1535"/>
                <a:gd name="T13" fmla="*/ 61 h 273"/>
                <a:gd name="T14" fmla="*/ 0 w 1535"/>
                <a:gd name="T15" fmla="*/ 15 h 273"/>
                <a:gd name="T16" fmla="*/ 0 w 1535"/>
                <a:gd name="T17" fmla="*/ 18 h 273"/>
                <a:gd name="T18" fmla="*/ 319 w 1535"/>
                <a:gd name="T19" fmla="*/ 63 h 273"/>
                <a:gd name="T20" fmla="*/ 377 w 1535"/>
                <a:gd name="T21" fmla="*/ 88 h 273"/>
                <a:gd name="T22" fmla="*/ 471 w 1535"/>
                <a:gd name="T23" fmla="*/ 134 h 273"/>
                <a:gd name="T24" fmla="*/ 740 w 1535"/>
                <a:gd name="T25" fmla="*/ 241 h 273"/>
                <a:gd name="T26" fmla="*/ 1188 w 1535"/>
                <a:gd name="T27" fmla="*/ 181 h 273"/>
                <a:gd name="T28" fmla="*/ 1297 w 1535"/>
                <a:gd name="T29" fmla="*/ 122 h 273"/>
                <a:gd name="T30" fmla="*/ 1535 w 1535"/>
                <a:gd name="T31" fmla="*/ 16 h 273"/>
                <a:gd name="T32" fmla="*/ 1535 w 1535"/>
                <a:gd name="T33" fmla="*/ 1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3">
                  <a:moveTo>
                    <a:pt x="1535" y="14"/>
                  </a:moveTo>
                  <a:cubicBezTo>
                    <a:pt x="1451" y="29"/>
                    <a:pt x="1372" y="75"/>
                    <a:pt x="1295" y="119"/>
                  </a:cubicBezTo>
                  <a:cubicBezTo>
                    <a:pt x="1260" y="140"/>
                    <a:pt x="1224" y="161"/>
                    <a:pt x="1187" y="179"/>
                  </a:cubicBezTo>
                  <a:cubicBezTo>
                    <a:pt x="1044" y="249"/>
                    <a:pt x="885" y="271"/>
                    <a:pt x="740" y="239"/>
                  </a:cubicBezTo>
                  <a:cubicBezTo>
                    <a:pt x="646" y="218"/>
                    <a:pt x="558" y="174"/>
                    <a:pt x="472" y="131"/>
                  </a:cubicBezTo>
                  <a:cubicBezTo>
                    <a:pt x="441" y="116"/>
                    <a:pt x="410" y="100"/>
                    <a:pt x="378" y="85"/>
                  </a:cubicBezTo>
                  <a:cubicBezTo>
                    <a:pt x="358" y="76"/>
                    <a:pt x="339" y="68"/>
                    <a:pt x="320" y="61"/>
                  </a:cubicBezTo>
                  <a:cubicBezTo>
                    <a:pt x="204" y="15"/>
                    <a:pt x="93" y="0"/>
                    <a:pt x="0" y="1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"/>
                    <a:pt x="204" y="18"/>
                    <a:pt x="319" y="63"/>
                  </a:cubicBezTo>
                  <a:cubicBezTo>
                    <a:pt x="338" y="70"/>
                    <a:pt x="357" y="79"/>
                    <a:pt x="377" y="88"/>
                  </a:cubicBezTo>
                  <a:cubicBezTo>
                    <a:pt x="408" y="102"/>
                    <a:pt x="440" y="118"/>
                    <a:pt x="471" y="134"/>
                  </a:cubicBezTo>
                  <a:cubicBezTo>
                    <a:pt x="557" y="176"/>
                    <a:pt x="645" y="221"/>
                    <a:pt x="740" y="241"/>
                  </a:cubicBezTo>
                  <a:cubicBezTo>
                    <a:pt x="885" y="273"/>
                    <a:pt x="1044" y="252"/>
                    <a:pt x="1188" y="181"/>
                  </a:cubicBezTo>
                  <a:cubicBezTo>
                    <a:pt x="1225" y="163"/>
                    <a:pt x="1261" y="142"/>
                    <a:pt x="1297" y="122"/>
                  </a:cubicBezTo>
                  <a:cubicBezTo>
                    <a:pt x="1373" y="77"/>
                    <a:pt x="1451" y="32"/>
                    <a:pt x="1535" y="16"/>
                  </a:cubicBezTo>
                  <a:lnTo>
                    <a:pt x="1535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1221ABA6-2BC4-6447-BD08-E49AF4588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8" y="681037"/>
              <a:ext cx="12184063" cy="2200276"/>
            </a:xfrm>
            <a:custGeom>
              <a:avLst/>
              <a:gdLst>
                <a:gd name="T0" fmla="*/ 1536 w 1536"/>
                <a:gd name="T1" fmla="*/ 7 h 277"/>
                <a:gd name="T2" fmla="*/ 1265 w 1536"/>
                <a:gd name="T3" fmla="*/ 119 h 277"/>
                <a:gd name="T4" fmla="*/ 1155 w 1536"/>
                <a:gd name="T5" fmla="*/ 182 h 277"/>
                <a:gd name="T6" fmla="*/ 704 w 1536"/>
                <a:gd name="T7" fmla="*/ 238 h 277"/>
                <a:gd name="T8" fmla="*/ 451 w 1536"/>
                <a:gd name="T9" fmla="*/ 132 h 277"/>
                <a:gd name="T10" fmla="*/ 360 w 1536"/>
                <a:gd name="T11" fmla="*/ 87 h 277"/>
                <a:gd name="T12" fmla="*/ 305 w 1536"/>
                <a:gd name="T13" fmla="*/ 63 h 277"/>
                <a:gd name="T14" fmla="*/ 0 w 1536"/>
                <a:gd name="T15" fmla="*/ 7 h 277"/>
                <a:gd name="T16" fmla="*/ 0 w 1536"/>
                <a:gd name="T17" fmla="*/ 10 h 277"/>
                <a:gd name="T18" fmla="*/ 304 w 1536"/>
                <a:gd name="T19" fmla="*/ 65 h 277"/>
                <a:gd name="T20" fmla="*/ 359 w 1536"/>
                <a:gd name="T21" fmla="*/ 90 h 277"/>
                <a:gd name="T22" fmla="*/ 450 w 1536"/>
                <a:gd name="T23" fmla="*/ 135 h 277"/>
                <a:gd name="T24" fmla="*/ 704 w 1536"/>
                <a:gd name="T25" fmla="*/ 240 h 277"/>
                <a:gd name="T26" fmla="*/ 1156 w 1536"/>
                <a:gd name="T27" fmla="*/ 185 h 277"/>
                <a:gd name="T28" fmla="*/ 1266 w 1536"/>
                <a:gd name="T29" fmla="*/ 121 h 277"/>
                <a:gd name="T30" fmla="*/ 1536 w 1536"/>
                <a:gd name="T31" fmla="*/ 10 h 277"/>
                <a:gd name="T32" fmla="*/ 1536 w 1536"/>
                <a:gd name="T33" fmla="*/ 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6" h="277">
                  <a:moveTo>
                    <a:pt x="1536" y="7"/>
                  </a:moveTo>
                  <a:cubicBezTo>
                    <a:pt x="1439" y="13"/>
                    <a:pt x="1350" y="67"/>
                    <a:pt x="1265" y="119"/>
                  </a:cubicBezTo>
                  <a:cubicBezTo>
                    <a:pt x="1229" y="141"/>
                    <a:pt x="1192" y="164"/>
                    <a:pt x="1155" y="182"/>
                  </a:cubicBezTo>
                  <a:cubicBezTo>
                    <a:pt x="1013" y="254"/>
                    <a:pt x="853" y="274"/>
                    <a:pt x="704" y="238"/>
                  </a:cubicBezTo>
                  <a:cubicBezTo>
                    <a:pt x="615" y="216"/>
                    <a:pt x="532" y="174"/>
                    <a:pt x="451" y="132"/>
                  </a:cubicBezTo>
                  <a:cubicBezTo>
                    <a:pt x="421" y="117"/>
                    <a:pt x="391" y="102"/>
                    <a:pt x="360" y="87"/>
                  </a:cubicBezTo>
                  <a:cubicBezTo>
                    <a:pt x="341" y="78"/>
                    <a:pt x="323" y="70"/>
                    <a:pt x="305" y="63"/>
                  </a:cubicBezTo>
                  <a:cubicBezTo>
                    <a:pt x="199" y="20"/>
                    <a:pt x="93" y="0"/>
                    <a:pt x="0" y="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93" y="3"/>
                    <a:pt x="198" y="22"/>
                    <a:pt x="304" y="65"/>
                  </a:cubicBezTo>
                  <a:cubicBezTo>
                    <a:pt x="322" y="73"/>
                    <a:pt x="340" y="81"/>
                    <a:pt x="359" y="90"/>
                  </a:cubicBezTo>
                  <a:cubicBezTo>
                    <a:pt x="390" y="104"/>
                    <a:pt x="420" y="120"/>
                    <a:pt x="450" y="135"/>
                  </a:cubicBezTo>
                  <a:cubicBezTo>
                    <a:pt x="531" y="176"/>
                    <a:pt x="615" y="219"/>
                    <a:pt x="704" y="240"/>
                  </a:cubicBezTo>
                  <a:cubicBezTo>
                    <a:pt x="853" y="277"/>
                    <a:pt x="1013" y="257"/>
                    <a:pt x="1156" y="185"/>
                  </a:cubicBezTo>
                  <a:cubicBezTo>
                    <a:pt x="1193" y="166"/>
                    <a:pt x="1230" y="143"/>
                    <a:pt x="1266" y="121"/>
                  </a:cubicBezTo>
                  <a:cubicBezTo>
                    <a:pt x="1351" y="69"/>
                    <a:pt x="1439" y="16"/>
                    <a:pt x="1536" y="10"/>
                  </a:cubicBezTo>
                  <a:lnTo>
                    <a:pt x="1536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3A975EF1-8A4A-4205-1320-4501FD82821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66850" y="2792332"/>
            <a:ext cx="3559386" cy="127333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D5C3530-FADC-AA3D-90A9-353F12DB568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2000"/>
          </a:blip>
          <a:srcRect t="44720" r="49520"/>
          <a:stretch/>
        </p:blipFill>
        <p:spPr>
          <a:xfrm>
            <a:off x="5202235" y="-1012717"/>
            <a:ext cx="7222358" cy="7909082"/>
          </a:xfrm>
          <a:prstGeom prst="rect">
            <a:avLst/>
          </a:prstGeom>
        </p:spPr>
      </p:pic>
      <p:sp>
        <p:nvSpPr>
          <p:cNvPr id="34" name="Subtitle 2">
            <a:extLst>
              <a:ext uri="{FF2B5EF4-FFF2-40B4-BE49-F238E27FC236}">
                <a16:creationId xmlns:a16="http://schemas.microsoft.com/office/drawing/2014/main" id="{61C037B6-6585-6943-8D6A-6B4B8D135D73}"/>
              </a:ext>
            </a:extLst>
          </p:cNvPr>
          <p:cNvSpPr>
            <a:spLocks noGrp="1"/>
          </p:cNvSpPr>
          <p:nvPr userDrawn="1">
            <p:ph type="subTitle" idx="1" hasCustomPrompt="1"/>
          </p:nvPr>
        </p:nvSpPr>
        <p:spPr>
          <a:xfrm>
            <a:off x="5458663" y="685800"/>
            <a:ext cx="5997040" cy="5443369"/>
          </a:xfrm>
        </p:spPr>
        <p:txBody>
          <a:bodyPr anchor="ctr">
            <a:normAutofit/>
          </a:bodyPr>
          <a:lstStyle>
            <a:lvl1pPr marL="0" indent="0" algn="l">
              <a:buNone/>
              <a:defRPr sz="4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3636128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>
          <p15:clr>
            <a:srgbClr val="FBAE40"/>
          </p15:clr>
        </p15:guide>
        <p15:guide id="4" pos="7680">
          <p15:clr>
            <a:srgbClr val="FBAE40"/>
          </p15:clr>
        </p15:guide>
        <p15:guide id="5" orient="horz">
          <p15:clr>
            <a:srgbClr val="FBAE40"/>
          </p15:clr>
        </p15:guide>
        <p15:guide id="6" pos="2544">
          <p15:clr>
            <a:srgbClr val="FBAE40"/>
          </p15:clr>
        </p15:guide>
        <p15:guide id="7" pos="2832">
          <p15:clr>
            <a:srgbClr val="FBAE40"/>
          </p15:clr>
        </p15:guide>
        <p15:guide id="8" pos="4968">
          <p15:clr>
            <a:srgbClr val="FBAE40"/>
          </p15:clr>
        </p15:guide>
        <p15:guide id="9" pos="5280">
          <p15:clr>
            <a:srgbClr val="FBAE40"/>
          </p15:clr>
        </p15:guide>
        <p15:guide id="10" pos="312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7_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92FC733-DE4E-494B-B723-8334EBC1D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5700" y="685800"/>
            <a:ext cx="3200400" cy="5486399"/>
          </a:xfrm>
        </p:spPr>
        <p:txBody>
          <a:bodyPr anchor="ctr">
            <a:normAutofit/>
          </a:bodyPr>
          <a:lstStyle>
            <a:lvl1pPr algn="r">
              <a:defRPr sz="3600">
                <a:solidFill>
                  <a:schemeClr val="accent6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9B2F55C0-01E3-4006-906A-04B0AEF5FF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10126" y="685801"/>
            <a:ext cx="6400799" cy="548639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62F1771-CC00-4F9D-85DE-CE2281B970B6}"/>
              </a:ext>
            </a:extLst>
          </p:cNvPr>
          <p:cNvSpPr txBox="1">
            <a:spLocks/>
          </p:cNvSpPr>
          <p:nvPr userDrawn="1"/>
        </p:nvSpPr>
        <p:spPr>
          <a:xfrm>
            <a:off x="330588" y="6519692"/>
            <a:ext cx="2317362" cy="27432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lang="en-US" sz="900" b="0" kern="120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buClr>
                <a:schemeClr val="folHlink"/>
              </a:buClr>
              <a:buFont typeface="Wingdings" pitchFamily="2" charset="2"/>
              <a:buNone/>
              <a:defRPr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 © 2023 Jenzabar, Inc.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8A0A2A5A-874F-4F26-AB52-F75A9B517390}"/>
              </a:ext>
            </a:extLst>
          </p:cNvPr>
          <p:cNvSpPr txBox="1">
            <a:spLocks/>
          </p:cNvSpPr>
          <p:nvPr userDrawn="1"/>
        </p:nvSpPr>
        <p:spPr>
          <a:xfrm>
            <a:off x="10926540" y="6450194"/>
            <a:ext cx="914400" cy="274320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037EDB1-5B40-E248-BF7D-6BAFEC74E2F4}" type="slidenum">
              <a:rPr lang="en-US" sz="1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 algn="r"/>
              <a:t>‹#›</a:t>
            </a:fld>
            <a:endParaRPr lang="en-US" sz="16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C7048DE-D067-47C9-9A19-E333A0787756}"/>
              </a:ext>
            </a:extLst>
          </p:cNvPr>
          <p:cNvGrpSpPr/>
          <p:nvPr userDrawn="1"/>
        </p:nvGrpSpPr>
        <p:grpSpPr>
          <a:xfrm rot="15840253">
            <a:off x="-284601" y="2778140"/>
            <a:ext cx="7796044" cy="1466281"/>
            <a:chOff x="7938" y="681037"/>
            <a:chExt cx="12184063" cy="2232025"/>
          </a:xfrm>
          <a:gradFill>
            <a:gsLst>
              <a:gs pos="0">
                <a:schemeClr val="accent6">
                  <a:lumMod val="60000"/>
                  <a:lumOff val="40000"/>
                  <a:alpha val="15000"/>
                </a:schemeClr>
              </a:gs>
              <a:gs pos="87000">
                <a:schemeClr val="accent6">
                  <a:alpha val="70000"/>
                </a:schemeClr>
              </a:gs>
            </a:gsLst>
            <a:lin ang="0" scaled="1"/>
          </a:gradFill>
        </p:grpSpPr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F5D17EF7-7BCB-440C-B54A-D3F2CF449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839786"/>
              <a:ext cx="12168188" cy="2065339"/>
            </a:xfrm>
            <a:custGeom>
              <a:avLst/>
              <a:gdLst>
                <a:gd name="T0" fmla="*/ 1534 w 1534"/>
                <a:gd name="T1" fmla="*/ 69 h 260"/>
                <a:gd name="T2" fmla="*/ 1415 w 1534"/>
                <a:gd name="T3" fmla="*/ 122 h 260"/>
                <a:gd name="T4" fmla="*/ 1319 w 1534"/>
                <a:gd name="T5" fmla="*/ 165 h 260"/>
                <a:gd name="T6" fmla="*/ 888 w 1534"/>
                <a:gd name="T7" fmla="*/ 243 h 260"/>
                <a:gd name="T8" fmla="*/ 562 w 1534"/>
                <a:gd name="T9" fmla="*/ 128 h 260"/>
                <a:gd name="T10" fmla="*/ 451 w 1534"/>
                <a:gd name="T11" fmla="*/ 78 h 260"/>
                <a:gd name="T12" fmla="*/ 382 w 1534"/>
                <a:gd name="T13" fmla="*/ 51 h 260"/>
                <a:gd name="T14" fmla="*/ 187 w 1534"/>
                <a:gd name="T15" fmla="*/ 11 h 260"/>
                <a:gd name="T16" fmla="*/ 0 w 1534"/>
                <a:gd name="T17" fmla="*/ 46 h 260"/>
                <a:gd name="T18" fmla="*/ 1 w 1534"/>
                <a:gd name="T19" fmla="*/ 49 h 260"/>
                <a:gd name="T20" fmla="*/ 381 w 1534"/>
                <a:gd name="T21" fmla="*/ 53 h 260"/>
                <a:gd name="T22" fmla="*/ 450 w 1534"/>
                <a:gd name="T23" fmla="*/ 80 h 260"/>
                <a:gd name="T24" fmla="*/ 561 w 1534"/>
                <a:gd name="T25" fmla="*/ 131 h 260"/>
                <a:gd name="T26" fmla="*/ 887 w 1534"/>
                <a:gd name="T27" fmla="*/ 246 h 260"/>
                <a:gd name="T28" fmla="*/ 931 w 1534"/>
                <a:gd name="T29" fmla="*/ 250 h 260"/>
                <a:gd name="T30" fmla="*/ 1320 w 1534"/>
                <a:gd name="T31" fmla="*/ 168 h 260"/>
                <a:gd name="T32" fmla="*/ 1416 w 1534"/>
                <a:gd name="T33" fmla="*/ 124 h 260"/>
                <a:gd name="T34" fmla="*/ 1534 w 1534"/>
                <a:gd name="T35" fmla="*/ 71 h 260"/>
                <a:gd name="T36" fmla="*/ 1534 w 1534"/>
                <a:gd name="T37" fmla="*/ 69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34" h="260">
                  <a:moveTo>
                    <a:pt x="1534" y="69"/>
                  </a:moveTo>
                  <a:cubicBezTo>
                    <a:pt x="1494" y="85"/>
                    <a:pt x="1454" y="103"/>
                    <a:pt x="1415" y="122"/>
                  </a:cubicBezTo>
                  <a:cubicBezTo>
                    <a:pt x="1383" y="136"/>
                    <a:pt x="1351" y="151"/>
                    <a:pt x="1319" y="165"/>
                  </a:cubicBezTo>
                  <a:cubicBezTo>
                    <a:pt x="1155" y="235"/>
                    <a:pt x="1018" y="260"/>
                    <a:pt x="888" y="243"/>
                  </a:cubicBezTo>
                  <a:cubicBezTo>
                    <a:pt x="773" y="228"/>
                    <a:pt x="666" y="177"/>
                    <a:pt x="562" y="128"/>
                  </a:cubicBezTo>
                  <a:cubicBezTo>
                    <a:pt x="526" y="111"/>
                    <a:pt x="488" y="94"/>
                    <a:pt x="451" y="78"/>
                  </a:cubicBezTo>
                  <a:cubicBezTo>
                    <a:pt x="428" y="68"/>
                    <a:pt x="404" y="59"/>
                    <a:pt x="382" y="51"/>
                  </a:cubicBezTo>
                  <a:cubicBezTo>
                    <a:pt x="313" y="27"/>
                    <a:pt x="247" y="14"/>
                    <a:pt x="187" y="11"/>
                  </a:cubicBezTo>
                  <a:cubicBezTo>
                    <a:pt x="117" y="8"/>
                    <a:pt x="54" y="20"/>
                    <a:pt x="0" y="46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01" y="0"/>
                    <a:pt x="232" y="2"/>
                    <a:pt x="381" y="53"/>
                  </a:cubicBezTo>
                  <a:cubicBezTo>
                    <a:pt x="404" y="61"/>
                    <a:pt x="427" y="70"/>
                    <a:pt x="450" y="80"/>
                  </a:cubicBezTo>
                  <a:cubicBezTo>
                    <a:pt x="487" y="96"/>
                    <a:pt x="525" y="114"/>
                    <a:pt x="561" y="131"/>
                  </a:cubicBezTo>
                  <a:cubicBezTo>
                    <a:pt x="665" y="180"/>
                    <a:pt x="772" y="231"/>
                    <a:pt x="887" y="246"/>
                  </a:cubicBezTo>
                  <a:cubicBezTo>
                    <a:pt x="902" y="247"/>
                    <a:pt x="916" y="249"/>
                    <a:pt x="931" y="250"/>
                  </a:cubicBezTo>
                  <a:cubicBezTo>
                    <a:pt x="1048" y="257"/>
                    <a:pt x="1173" y="230"/>
                    <a:pt x="1320" y="168"/>
                  </a:cubicBezTo>
                  <a:cubicBezTo>
                    <a:pt x="1352" y="154"/>
                    <a:pt x="1385" y="139"/>
                    <a:pt x="1416" y="124"/>
                  </a:cubicBezTo>
                  <a:cubicBezTo>
                    <a:pt x="1455" y="106"/>
                    <a:pt x="1494" y="88"/>
                    <a:pt x="1534" y="71"/>
                  </a:cubicBezTo>
                  <a:lnTo>
                    <a:pt x="1534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16A14A04-3C2F-4FB9-A43F-50EFCBF5A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792162"/>
              <a:ext cx="12168188" cy="2120900"/>
            </a:xfrm>
            <a:custGeom>
              <a:avLst/>
              <a:gdLst>
                <a:gd name="T0" fmla="*/ 1534 w 1534"/>
                <a:gd name="T1" fmla="*/ 55 h 267"/>
                <a:gd name="T2" fmla="*/ 1386 w 1534"/>
                <a:gd name="T3" fmla="*/ 123 h 267"/>
                <a:gd name="T4" fmla="*/ 1286 w 1534"/>
                <a:gd name="T5" fmla="*/ 171 h 267"/>
                <a:gd name="T6" fmla="*/ 851 w 1534"/>
                <a:gd name="T7" fmla="*/ 244 h 267"/>
                <a:gd name="T8" fmla="*/ 539 w 1534"/>
                <a:gd name="T9" fmla="*/ 131 h 267"/>
                <a:gd name="T10" fmla="*/ 433 w 1534"/>
                <a:gd name="T11" fmla="*/ 82 h 267"/>
                <a:gd name="T12" fmla="*/ 366 w 1534"/>
                <a:gd name="T13" fmla="*/ 55 h 267"/>
                <a:gd name="T14" fmla="*/ 0 w 1534"/>
                <a:gd name="T15" fmla="*/ 41 h 267"/>
                <a:gd name="T16" fmla="*/ 1 w 1534"/>
                <a:gd name="T17" fmla="*/ 43 h 267"/>
                <a:gd name="T18" fmla="*/ 365 w 1534"/>
                <a:gd name="T19" fmla="*/ 58 h 267"/>
                <a:gd name="T20" fmla="*/ 432 w 1534"/>
                <a:gd name="T21" fmla="*/ 84 h 267"/>
                <a:gd name="T22" fmla="*/ 538 w 1534"/>
                <a:gd name="T23" fmla="*/ 133 h 267"/>
                <a:gd name="T24" fmla="*/ 850 w 1534"/>
                <a:gd name="T25" fmla="*/ 247 h 267"/>
                <a:gd name="T26" fmla="*/ 1287 w 1534"/>
                <a:gd name="T27" fmla="*/ 173 h 267"/>
                <a:gd name="T28" fmla="*/ 1387 w 1534"/>
                <a:gd name="T29" fmla="*/ 125 h 267"/>
                <a:gd name="T30" fmla="*/ 1534 w 1534"/>
                <a:gd name="T31" fmla="*/ 58 h 267"/>
                <a:gd name="T32" fmla="*/ 1534 w 1534"/>
                <a:gd name="T33" fmla="*/ 55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4" h="267">
                  <a:moveTo>
                    <a:pt x="1534" y="55"/>
                  </a:moveTo>
                  <a:cubicBezTo>
                    <a:pt x="1484" y="74"/>
                    <a:pt x="1435" y="99"/>
                    <a:pt x="1386" y="123"/>
                  </a:cubicBezTo>
                  <a:cubicBezTo>
                    <a:pt x="1353" y="139"/>
                    <a:pt x="1319" y="156"/>
                    <a:pt x="1286" y="171"/>
                  </a:cubicBezTo>
                  <a:cubicBezTo>
                    <a:pt x="1130" y="240"/>
                    <a:pt x="984" y="264"/>
                    <a:pt x="851" y="244"/>
                  </a:cubicBezTo>
                  <a:cubicBezTo>
                    <a:pt x="741" y="227"/>
                    <a:pt x="638" y="178"/>
                    <a:pt x="539" y="131"/>
                  </a:cubicBezTo>
                  <a:cubicBezTo>
                    <a:pt x="504" y="114"/>
                    <a:pt x="468" y="97"/>
                    <a:pt x="433" y="82"/>
                  </a:cubicBezTo>
                  <a:cubicBezTo>
                    <a:pt x="410" y="72"/>
                    <a:pt x="388" y="63"/>
                    <a:pt x="366" y="55"/>
                  </a:cubicBezTo>
                  <a:cubicBezTo>
                    <a:pt x="225" y="5"/>
                    <a:pt x="98" y="0"/>
                    <a:pt x="0" y="4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98" y="3"/>
                    <a:pt x="224" y="8"/>
                    <a:pt x="365" y="58"/>
                  </a:cubicBezTo>
                  <a:cubicBezTo>
                    <a:pt x="387" y="65"/>
                    <a:pt x="409" y="74"/>
                    <a:pt x="432" y="84"/>
                  </a:cubicBezTo>
                  <a:cubicBezTo>
                    <a:pt x="467" y="99"/>
                    <a:pt x="503" y="117"/>
                    <a:pt x="538" y="133"/>
                  </a:cubicBezTo>
                  <a:cubicBezTo>
                    <a:pt x="637" y="181"/>
                    <a:pt x="740" y="230"/>
                    <a:pt x="850" y="247"/>
                  </a:cubicBezTo>
                  <a:cubicBezTo>
                    <a:pt x="984" y="267"/>
                    <a:pt x="1131" y="242"/>
                    <a:pt x="1287" y="173"/>
                  </a:cubicBezTo>
                  <a:cubicBezTo>
                    <a:pt x="1320" y="158"/>
                    <a:pt x="1355" y="141"/>
                    <a:pt x="1387" y="125"/>
                  </a:cubicBezTo>
                  <a:cubicBezTo>
                    <a:pt x="1435" y="101"/>
                    <a:pt x="1484" y="77"/>
                    <a:pt x="1534" y="58"/>
                  </a:cubicBezTo>
                  <a:lnTo>
                    <a:pt x="153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DA5BE369-420A-45DD-8FFB-DEEBF9E38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68349"/>
              <a:ext cx="12176125" cy="2128839"/>
            </a:xfrm>
            <a:custGeom>
              <a:avLst/>
              <a:gdLst>
                <a:gd name="T0" fmla="*/ 1535 w 1535"/>
                <a:gd name="T1" fmla="*/ 39 h 268"/>
                <a:gd name="T2" fmla="*/ 1357 w 1535"/>
                <a:gd name="T3" fmla="*/ 121 h 268"/>
                <a:gd name="T4" fmla="*/ 1253 w 1535"/>
                <a:gd name="T5" fmla="*/ 173 h 268"/>
                <a:gd name="T6" fmla="*/ 815 w 1535"/>
                <a:gd name="T7" fmla="*/ 242 h 268"/>
                <a:gd name="T8" fmla="*/ 517 w 1535"/>
                <a:gd name="T9" fmla="*/ 130 h 268"/>
                <a:gd name="T10" fmla="*/ 415 w 1535"/>
                <a:gd name="T11" fmla="*/ 83 h 268"/>
                <a:gd name="T12" fmla="*/ 351 w 1535"/>
                <a:gd name="T13" fmla="*/ 57 h 268"/>
                <a:gd name="T14" fmla="*/ 0 w 1535"/>
                <a:gd name="T15" fmla="*/ 32 h 268"/>
                <a:gd name="T16" fmla="*/ 1 w 1535"/>
                <a:gd name="T17" fmla="*/ 34 h 268"/>
                <a:gd name="T18" fmla="*/ 351 w 1535"/>
                <a:gd name="T19" fmla="*/ 59 h 268"/>
                <a:gd name="T20" fmla="*/ 414 w 1535"/>
                <a:gd name="T21" fmla="*/ 85 h 268"/>
                <a:gd name="T22" fmla="*/ 516 w 1535"/>
                <a:gd name="T23" fmla="*/ 133 h 268"/>
                <a:gd name="T24" fmla="*/ 814 w 1535"/>
                <a:gd name="T25" fmla="*/ 245 h 268"/>
                <a:gd name="T26" fmla="*/ 1255 w 1535"/>
                <a:gd name="T27" fmla="*/ 175 h 268"/>
                <a:gd name="T28" fmla="*/ 1359 w 1535"/>
                <a:gd name="T29" fmla="*/ 123 h 268"/>
                <a:gd name="T30" fmla="*/ 1535 w 1535"/>
                <a:gd name="T31" fmla="*/ 41 h 268"/>
                <a:gd name="T32" fmla="*/ 1535 w 1535"/>
                <a:gd name="T33" fmla="*/ 39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68">
                  <a:moveTo>
                    <a:pt x="1535" y="39"/>
                  </a:moveTo>
                  <a:cubicBezTo>
                    <a:pt x="1474" y="60"/>
                    <a:pt x="1415" y="91"/>
                    <a:pt x="1357" y="121"/>
                  </a:cubicBezTo>
                  <a:cubicBezTo>
                    <a:pt x="1323" y="139"/>
                    <a:pt x="1288" y="157"/>
                    <a:pt x="1253" y="173"/>
                  </a:cubicBezTo>
                  <a:cubicBezTo>
                    <a:pt x="1103" y="242"/>
                    <a:pt x="952" y="266"/>
                    <a:pt x="815" y="242"/>
                  </a:cubicBezTo>
                  <a:cubicBezTo>
                    <a:pt x="710" y="224"/>
                    <a:pt x="612" y="176"/>
                    <a:pt x="517" y="130"/>
                  </a:cubicBezTo>
                  <a:cubicBezTo>
                    <a:pt x="484" y="114"/>
                    <a:pt x="449" y="98"/>
                    <a:pt x="415" y="83"/>
                  </a:cubicBezTo>
                  <a:cubicBezTo>
                    <a:pt x="393" y="73"/>
                    <a:pt x="372" y="64"/>
                    <a:pt x="351" y="57"/>
                  </a:cubicBezTo>
                  <a:cubicBezTo>
                    <a:pt x="218" y="8"/>
                    <a:pt x="97" y="0"/>
                    <a:pt x="0" y="32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97" y="2"/>
                    <a:pt x="218" y="11"/>
                    <a:pt x="351" y="59"/>
                  </a:cubicBezTo>
                  <a:cubicBezTo>
                    <a:pt x="371" y="67"/>
                    <a:pt x="393" y="75"/>
                    <a:pt x="414" y="85"/>
                  </a:cubicBezTo>
                  <a:cubicBezTo>
                    <a:pt x="448" y="100"/>
                    <a:pt x="483" y="117"/>
                    <a:pt x="516" y="133"/>
                  </a:cubicBezTo>
                  <a:cubicBezTo>
                    <a:pt x="611" y="179"/>
                    <a:pt x="709" y="226"/>
                    <a:pt x="814" y="245"/>
                  </a:cubicBezTo>
                  <a:cubicBezTo>
                    <a:pt x="952" y="268"/>
                    <a:pt x="1104" y="244"/>
                    <a:pt x="1255" y="175"/>
                  </a:cubicBezTo>
                  <a:cubicBezTo>
                    <a:pt x="1289" y="159"/>
                    <a:pt x="1325" y="141"/>
                    <a:pt x="1359" y="123"/>
                  </a:cubicBezTo>
                  <a:cubicBezTo>
                    <a:pt x="1416" y="93"/>
                    <a:pt x="1475" y="62"/>
                    <a:pt x="1535" y="41"/>
                  </a:cubicBezTo>
                  <a:lnTo>
                    <a:pt x="1535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3A3FE460-835F-4872-A587-924C228E66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36600"/>
              <a:ext cx="12176125" cy="2152650"/>
            </a:xfrm>
            <a:custGeom>
              <a:avLst/>
              <a:gdLst>
                <a:gd name="T0" fmla="*/ 1535 w 1535"/>
                <a:gd name="T1" fmla="*/ 25 h 271"/>
                <a:gd name="T2" fmla="*/ 1327 w 1535"/>
                <a:gd name="T3" fmla="*/ 121 h 271"/>
                <a:gd name="T4" fmla="*/ 1220 w 1535"/>
                <a:gd name="T5" fmla="*/ 176 h 271"/>
                <a:gd name="T6" fmla="*/ 777 w 1535"/>
                <a:gd name="T7" fmla="*/ 241 h 271"/>
                <a:gd name="T8" fmla="*/ 494 w 1535"/>
                <a:gd name="T9" fmla="*/ 131 h 271"/>
                <a:gd name="T10" fmla="*/ 397 w 1535"/>
                <a:gd name="T11" fmla="*/ 85 h 271"/>
                <a:gd name="T12" fmla="*/ 336 w 1535"/>
                <a:gd name="T13" fmla="*/ 59 h 271"/>
                <a:gd name="T14" fmla="*/ 0 w 1535"/>
                <a:gd name="T15" fmla="*/ 24 h 271"/>
                <a:gd name="T16" fmla="*/ 1 w 1535"/>
                <a:gd name="T17" fmla="*/ 26 h 271"/>
                <a:gd name="T18" fmla="*/ 335 w 1535"/>
                <a:gd name="T19" fmla="*/ 62 h 271"/>
                <a:gd name="T20" fmla="*/ 396 w 1535"/>
                <a:gd name="T21" fmla="*/ 87 h 271"/>
                <a:gd name="T22" fmla="*/ 493 w 1535"/>
                <a:gd name="T23" fmla="*/ 134 h 271"/>
                <a:gd name="T24" fmla="*/ 777 w 1535"/>
                <a:gd name="T25" fmla="*/ 243 h 271"/>
                <a:gd name="T26" fmla="*/ 1221 w 1535"/>
                <a:gd name="T27" fmla="*/ 179 h 271"/>
                <a:gd name="T28" fmla="*/ 1328 w 1535"/>
                <a:gd name="T29" fmla="*/ 123 h 271"/>
                <a:gd name="T30" fmla="*/ 1535 w 1535"/>
                <a:gd name="T31" fmla="*/ 28 h 271"/>
                <a:gd name="T32" fmla="*/ 1535 w 1535"/>
                <a:gd name="T33" fmla="*/ 25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1">
                  <a:moveTo>
                    <a:pt x="1535" y="25"/>
                  </a:moveTo>
                  <a:cubicBezTo>
                    <a:pt x="1463" y="45"/>
                    <a:pt x="1394" y="83"/>
                    <a:pt x="1327" y="121"/>
                  </a:cubicBezTo>
                  <a:cubicBezTo>
                    <a:pt x="1292" y="140"/>
                    <a:pt x="1256" y="159"/>
                    <a:pt x="1220" y="176"/>
                  </a:cubicBezTo>
                  <a:cubicBezTo>
                    <a:pt x="1073" y="247"/>
                    <a:pt x="920" y="269"/>
                    <a:pt x="777" y="241"/>
                  </a:cubicBezTo>
                  <a:cubicBezTo>
                    <a:pt x="678" y="222"/>
                    <a:pt x="585" y="176"/>
                    <a:pt x="494" y="131"/>
                  </a:cubicBezTo>
                  <a:cubicBezTo>
                    <a:pt x="462" y="116"/>
                    <a:pt x="429" y="99"/>
                    <a:pt x="397" y="85"/>
                  </a:cubicBezTo>
                  <a:cubicBezTo>
                    <a:pt x="376" y="75"/>
                    <a:pt x="355" y="67"/>
                    <a:pt x="336" y="59"/>
                  </a:cubicBezTo>
                  <a:cubicBezTo>
                    <a:pt x="211" y="12"/>
                    <a:pt x="95" y="0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95" y="3"/>
                    <a:pt x="211" y="15"/>
                    <a:pt x="335" y="62"/>
                  </a:cubicBezTo>
                  <a:cubicBezTo>
                    <a:pt x="354" y="69"/>
                    <a:pt x="375" y="77"/>
                    <a:pt x="396" y="87"/>
                  </a:cubicBezTo>
                  <a:cubicBezTo>
                    <a:pt x="428" y="102"/>
                    <a:pt x="461" y="118"/>
                    <a:pt x="493" y="134"/>
                  </a:cubicBezTo>
                  <a:cubicBezTo>
                    <a:pt x="584" y="178"/>
                    <a:pt x="677" y="224"/>
                    <a:pt x="777" y="243"/>
                  </a:cubicBezTo>
                  <a:cubicBezTo>
                    <a:pt x="920" y="271"/>
                    <a:pt x="1073" y="249"/>
                    <a:pt x="1221" y="179"/>
                  </a:cubicBezTo>
                  <a:cubicBezTo>
                    <a:pt x="1257" y="162"/>
                    <a:pt x="1293" y="142"/>
                    <a:pt x="1328" y="123"/>
                  </a:cubicBezTo>
                  <a:cubicBezTo>
                    <a:pt x="1395" y="86"/>
                    <a:pt x="1463" y="48"/>
                    <a:pt x="1535" y="28"/>
                  </a:cubicBezTo>
                  <a:lnTo>
                    <a:pt x="153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6FC9AD06-09CA-4141-91E6-2FCC7D4C1D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12786"/>
              <a:ext cx="12176125" cy="2168525"/>
            </a:xfrm>
            <a:custGeom>
              <a:avLst/>
              <a:gdLst>
                <a:gd name="T0" fmla="*/ 1535 w 1535"/>
                <a:gd name="T1" fmla="*/ 14 h 273"/>
                <a:gd name="T2" fmla="*/ 1295 w 1535"/>
                <a:gd name="T3" fmla="*/ 119 h 273"/>
                <a:gd name="T4" fmla="*/ 1187 w 1535"/>
                <a:gd name="T5" fmla="*/ 179 h 273"/>
                <a:gd name="T6" fmla="*/ 740 w 1535"/>
                <a:gd name="T7" fmla="*/ 239 h 273"/>
                <a:gd name="T8" fmla="*/ 472 w 1535"/>
                <a:gd name="T9" fmla="*/ 131 h 273"/>
                <a:gd name="T10" fmla="*/ 378 w 1535"/>
                <a:gd name="T11" fmla="*/ 85 h 273"/>
                <a:gd name="T12" fmla="*/ 320 w 1535"/>
                <a:gd name="T13" fmla="*/ 61 h 273"/>
                <a:gd name="T14" fmla="*/ 0 w 1535"/>
                <a:gd name="T15" fmla="*/ 15 h 273"/>
                <a:gd name="T16" fmla="*/ 0 w 1535"/>
                <a:gd name="T17" fmla="*/ 18 h 273"/>
                <a:gd name="T18" fmla="*/ 319 w 1535"/>
                <a:gd name="T19" fmla="*/ 63 h 273"/>
                <a:gd name="T20" fmla="*/ 377 w 1535"/>
                <a:gd name="T21" fmla="*/ 88 h 273"/>
                <a:gd name="T22" fmla="*/ 471 w 1535"/>
                <a:gd name="T23" fmla="*/ 134 h 273"/>
                <a:gd name="T24" fmla="*/ 740 w 1535"/>
                <a:gd name="T25" fmla="*/ 241 h 273"/>
                <a:gd name="T26" fmla="*/ 1188 w 1535"/>
                <a:gd name="T27" fmla="*/ 181 h 273"/>
                <a:gd name="T28" fmla="*/ 1297 w 1535"/>
                <a:gd name="T29" fmla="*/ 122 h 273"/>
                <a:gd name="T30" fmla="*/ 1535 w 1535"/>
                <a:gd name="T31" fmla="*/ 16 h 273"/>
                <a:gd name="T32" fmla="*/ 1535 w 1535"/>
                <a:gd name="T33" fmla="*/ 1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3">
                  <a:moveTo>
                    <a:pt x="1535" y="14"/>
                  </a:moveTo>
                  <a:cubicBezTo>
                    <a:pt x="1451" y="29"/>
                    <a:pt x="1372" y="75"/>
                    <a:pt x="1295" y="119"/>
                  </a:cubicBezTo>
                  <a:cubicBezTo>
                    <a:pt x="1260" y="140"/>
                    <a:pt x="1224" y="161"/>
                    <a:pt x="1187" y="179"/>
                  </a:cubicBezTo>
                  <a:cubicBezTo>
                    <a:pt x="1044" y="249"/>
                    <a:pt x="885" y="271"/>
                    <a:pt x="740" y="239"/>
                  </a:cubicBezTo>
                  <a:cubicBezTo>
                    <a:pt x="646" y="218"/>
                    <a:pt x="558" y="174"/>
                    <a:pt x="472" y="131"/>
                  </a:cubicBezTo>
                  <a:cubicBezTo>
                    <a:pt x="441" y="116"/>
                    <a:pt x="410" y="100"/>
                    <a:pt x="378" y="85"/>
                  </a:cubicBezTo>
                  <a:cubicBezTo>
                    <a:pt x="358" y="76"/>
                    <a:pt x="339" y="68"/>
                    <a:pt x="320" y="61"/>
                  </a:cubicBezTo>
                  <a:cubicBezTo>
                    <a:pt x="204" y="15"/>
                    <a:pt x="93" y="0"/>
                    <a:pt x="0" y="1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"/>
                    <a:pt x="204" y="18"/>
                    <a:pt x="319" y="63"/>
                  </a:cubicBezTo>
                  <a:cubicBezTo>
                    <a:pt x="338" y="70"/>
                    <a:pt x="357" y="79"/>
                    <a:pt x="377" y="88"/>
                  </a:cubicBezTo>
                  <a:cubicBezTo>
                    <a:pt x="408" y="102"/>
                    <a:pt x="440" y="118"/>
                    <a:pt x="471" y="134"/>
                  </a:cubicBezTo>
                  <a:cubicBezTo>
                    <a:pt x="557" y="176"/>
                    <a:pt x="645" y="221"/>
                    <a:pt x="740" y="241"/>
                  </a:cubicBezTo>
                  <a:cubicBezTo>
                    <a:pt x="885" y="273"/>
                    <a:pt x="1044" y="252"/>
                    <a:pt x="1188" y="181"/>
                  </a:cubicBezTo>
                  <a:cubicBezTo>
                    <a:pt x="1225" y="163"/>
                    <a:pt x="1261" y="142"/>
                    <a:pt x="1297" y="122"/>
                  </a:cubicBezTo>
                  <a:cubicBezTo>
                    <a:pt x="1373" y="77"/>
                    <a:pt x="1451" y="32"/>
                    <a:pt x="1535" y="16"/>
                  </a:cubicBezTo>
                  <a:lnTo>
                    <a:pt x="1535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40722F1A-745E-4535-A6A9-3B2192F8032D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8" y="681037"/>
              <a:ext cx="12184063" cy="2200276"/>
            </a:xfrm>
            <a:custGeom>
              <a:avLst/>
              <a:gdLst>
                <a:gd name="T0" fmla="*/ 1536 w 1536"/>
                <a:gd name="T1" fmla="*/ 7 h 277"/>
                <a:gd name="T2" fmla="*/ 1265 w 1536"/>
                <a:gd name="T3" fmla="*/ 119 h 277"/>
                <a:gd name="T4" fmla="*/ 1155 w 1536"/>
                <a:gd name="T5" fmla="*/ 182 h 277"/>
                <a:gd name="T6" fmla="*/ 704 w 1536"/>
                <a:gd name="T7" fmla="*/ 238 h 277"/>
                <a:gd name="T8" fmla="*/ 451 w 1536"/>
                <a:gd name="T9" fmla="*/ 132 h 277"/>
                <a:gd name="T10" fmla="*/ 360 w 1536"/>
                <a:gd name="T11" fmla="*/ 87 h 277"/>
                <a:gd name="T12" fmla="*/ 305 w 1536"/>
                <a:gd name="T13" fmla="*/ 63 h 277"/>
                <a:gd name="T14" fmla="*/ 0 w 1536"/>
                <a:gd name="T15" fmla="*/ 7 h 277"/>
                <a:gd name="T16" fmla="*/ 0 w 1536"/>
                <a:gd name="T17" fmla="*/ 10 h 277"/>
                <a:gd name="T18" fmla="*/ 304 w 1536"/>
                <a:gd name="T19" fmla="*/ 65 h 277"/>
                <a:gd name="T20" fmla="*/ 359 w 1536"/>
                <a:gd name="T21" fmla="*/ 90 h 277"/>
                <a:gd name="T22" fmla="*/ 450 w 1536"/>
                <a:gd name="T23" fmla="*/ 135 h 277"/>
                <a:gd name="T24" fmla="*/ 704 w 1536"/>
                <a:gd name="T25" fmla="*/ 240 h 277"/>
                <a:gd name="T26" fmla="*/ 1156 w 1536"/>
                <a:gd name="T27" fmla="*/ 185 h 277"/>
                <a:gd name="T28" fmla="*/ 1266 w 1536"/>
                <a:gd name="T29" fmla="*/ 121 h 277"/>
                <a:gd name="T30" fmla="*/ 1536 w 1536"/>
                <a:gd name="T31" fmla="*/ 10 h 277"/>
                <a:gd name="T32" fmla="*/ 1536 w 1536"/>
                <a:gd name="T33" fmla="*/ 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6" h="277">
                  <a:moveTo>
                    <a:pt x="1536" y="7"/>
                  </a:moveTo>
                  <a:cubicBezTo>
                    <a:pt x="1439" y="13"/>
                    <a:pt x="1350" y="67"/>
                    <a:pt x="1265" y="119"/>
                  </a:cubicBezTo>
                  <a:cubicBezTo>
                    <a:pt x="1229" y="141"/>
                    <a:pt x="1192" y="164"/>
                    <a:pt x="1155" y="182"/>
                  </a:cubicBezTo>
                  <a:cubicBezTo>
                    <a:pt x="1013" y="254"/>
                    <a:pt x="853" y="274"/>
                    <a:pt x="704" y="238"/>
                  </a:cubicBezTo>
                  <a:cubicBezTo>
                    <a:pt x="615" y="216"/>
                    <a:pt x="532" y="174"/>
                    <a:pt x="451" y="132"/>
                  </a:cubicBezTo>
                  <a:cubicBezTo>
                    <a:pt x="421" y="117"/>
                    <a:pt x="391" y="102"/>
                    <a:pt x="360" y="87"/>
                  </a:cubicBezTo>
                  <a:cubicBezTo>
                    <a:pt x="341" y="78"/>
                    <a:pt x="323" y="70"/>
                    <a:pt x="305" y="63"/>
                  </a:cubicBezTo>
                  <a:cubicBezTo>
                    <a:pt x="199" y="20"/>
                    <a:pt x="93" y="0"/>
                    <a:pt x="0" y="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93" y="3"/>
                    <a:pt x="198" y="22"/>
                    <a:pt x="304" y="65"/>
                  </a:cubicBezTo>
                  <a:cubicBezTo>
                    <a:pt x="322" y="73"/>
                    <a:pt x="340" y="81"/>
                    <a:pt x="359" y="90"/>
                  </a:cubicBezTo>
                  <a:cubicBezTo>
                    <a:pt x="390" y="104"/>
                    <a:pt x="420" y="120"/>
                    <a:pt x="450" y="135"/>
                  </a:cubicBezTo>
                  <a:cubicBezTo>
                    <a:pt x="531" y="176"/>
                    <a:pt x="615" y="219"/>
                    <a:pt x="704" y="240"/>
                  </a:cubicBezTo>
                  <a:cubicBezTo>
                    <a:pt x="853" y="277"/>
                    <a:pt x="1013" y="257"/>
                    <a:pt x="1156" y="185"/>
                  </a:cubicBezTo>
                  <a:cubicBezTo>
                    <a:pt x="1193" y="166"/>
                    <a:pt x="1230" y="143"/>
                    <a:pt x="1266" y="121"/>
                  </a:cubicBezTo>
                  <a:cubicBezTo>
                    <a:pt x="1351" y="69"/>
                    <a:pt x="1439" y="16"/>
                    <a:pt x="1536" y="10"/>
                  </a:cubicBezTo>
                  <a:lnTo>
                    <a:pt x="1536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" name="Picture 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D13E626A-E585-8B50-D411-CD4FD064A4E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03" y="6261370"/>
            <a:ext cx="1244933" cy="44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031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>
          <p15:clr>
            <a:srgbClr val="FBAE40"/>
          </p15:clr>
        </p15:guide>
        <p15:guide id="4" pos="7680">
          <p15:clr>
            <a:srgbClr val="FBAE40"/>
          </p15:clr>
        </p15:guide>
        <p15:guide id="5" orient="horz">
          <p15:clr>
            <a:srgbClr val="FBAE40"/>
          </p15:clr>
        </p15:guide>
        <p15:guide id="6" pos="2544">
          <p15:clr>
            <a:srgbClr val="FBAE40"/>
          </p15:clr>
        </p15:guide>
        <p15:guide id="7" pos="2832">
          <p15:clr>
            <a:srgbClr val="FBAE40"/>
          </p15:clr>
        </p15:guide>
        <p15:guide id="8" pos="4968">
          <p15:clr>
            <a:srgbClr val="FBAE40"/>
          </p15:clr>
        </p15:guide>
        <p15:guide id="9" pos="5280">
          <p15:clr>
            <a:srgbClr val="FBAE40"/>
          </p15:clr>
        </p15:guide>
        <p15:guide id="10" pos="312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8_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92FC733-DE4E-494B-B723-8334EBC1D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5700" y="685800"/>
            <a:ext cx="3200400" cy="5486399"/>
          </a:xfrm>
        </p:spPr>
        <p:txBody>
          <a:bodyPr anchor="ctr">
            <a:normAutofit/>
          </a:bodyPr>
          <a:lstStyle>
            <a:lvl1pPr algn="r">
              <a:defRPr sz="3600">
                <a:solidFill>
                  <a:schemeClr val="accent4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9B2F55C0-01E3-4006-906A-04B0AEF5FF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10126" y="685801"/>
            <a:ext cx="6400799" cy="548639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62F1771-CC00-4F9D-85DE-CE2281B970B6}"/>
              </a:ext>
            </a:extLst>
          </p:cNvPr>
          <p:cNvSpPr txBox="1">
            <a:spLocks/>
          </p:cNvSpPr>
          <p:nvPr userDrawn="1"/>
        </p:nvSpPr>
        <p:spPr>
          <a:xfrm>
            <a:off x="330588" y="6519692"/>
            <a:ext cx="2317362" cy="27432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lang="en-US" sz="900" b="0" kern="120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buClr>
                <a:schemeClr val="folHlink"/>
              </a:buClr>
              <a:buFont typeface="Wingdings" pitchFamily="2" charset="2"/>
              <a:buNone/>
              <a:defRPr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 © 2023 Jenzabar, Inc.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8A0A2A5A-874F-4F26-AB52-F75A9B517390}"/>
              </a:ext>
            </a:extLst>
          </p:cNvPr>
          <p:cNvSpPr txBox="1">
            <a:spLocks/>
          </p:cNvSpPr>
          <p:nvPr userDrawn="1"/>
        </p:nvSpPr>
        <p:spPr>
          <a:xfrm>
            <a:off x="10926540" y="6450194"/>
            <a:ext cx="914400" cy="274320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037EDB1-5B40-E248-BF7D-6BAFEC74E2F4}" type="slidenum">
              <a:rPr lang="en-US" sz="1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 algn="r"/>
              <a:t>‹#›</a:t>
            </a:fld>
            <a:endParaRPr lang="en-US" sz="16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C7048DE-D067-47C9-9A19-E333A0787756}"/>
              </a:ext>
            </a:extLst>
          </p:cNvPr>
          <p:cNvGrpSpPr/>
          <p:nvPr userDrawn="1"/>
        </p:nvGrpSpPr>
        <p:grpSpPr>
          <a:xfrm rot="15840253">
            <a:off x="-284601" y="2778140"/>
            <a:ext cx="7796044" cy="1466281"/>
            <a:chOff x="7938" y="681037"/>
            <a:chExt cx="12184063" cy="2232025"/>
          </a:xfrm>
          <a:gradFill>
            <a:gsLst>
              <a:gs pos="0">
                <a:schemeClr val="accent3">
                  <a:alpha val="0"/>
                </a:schemeClr>
              </a:gs>
              <a:gs pos="87000">
                <a:schemeClr val="accent3">
                  <a:lumMod val="20000"/>
                  <a:lumOff val="80000"/>
                  <a:alpha val="63000"/>
                </a:schemeClr>
              </a:gs>
            </a:gsLst>
            <a:lin ang="0" scaled="1"/>
          </a:gradFill>
        </p:grpSpPr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F5D17EF7-7BCB-440C-B54A-D3F2CF449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839786"/>
              <a:ext cx="12168188" cy="2065339"/>
            </a:xfrm>
            <a:custGeom>
              <a:avLst/>
              <a:gdLst>
                <a:gd name="T0" fmla="*/ 1534 w 1534"/>
                <a:gd name="T1" fmla="*/ 69 h 260"/>
                <a:gd name="T2" fmla="*/ 1415 w 1534"/>
                <a:gd name="T3" fmla="*/ 122 h 260"/>
                <a:gd name="T4" fmla="*/ 1319 w 1534"/>
                <a:gd name="T5" fmla="*/ 165 h 260"/>
                <a:gd name="T6" fmla="*/ 888 w 1534"/>
                <a:gd name="T7" fmla="*/ 243 h 260"/>
                <a:gd name="T8" fmla="*/ 562 w 1534"/>
                <a:gd name="T9" fmla="*/ 128 h 260"/>
                <a:gd name="T10" fmla="*/ 451 w 1534"/>
                <a:gd name="T11" fmla="*/ 78 h 260"/>
                <a:gd name="T12" fmla="*/ 382 w 1534"/>
                <a:gd name="T13" fmla="*/ 51 h 260"/>
                <a:gd name="T14" fmla="*/ 187 w 1534"/>
                <a:gd name="T15" fmla="*/ 11 h 260"/>
                <a:gd name="T16" fmla="*/ 0 w 1534"/>
                <a:gd name="T17" fmla="*/ 46 h 260"/>
                <a:gd name="T18" fmla="*/ 1 w 1534"/>
                <a:gd name="T19" fmla="*/ 49 h 260"/>
                <a:gd name="T20" fmla="*/ 381 w 1534"/>
                <a:gd name="T21" fmla="*/ 53 h 260"/>
                <a:gd name="T22" fmla="*/ 450 w 1534"/>
                <a:gd name="T23" fmla="*/ 80 h 260"/>
                <a:gd name="T24" fmla="*/ 561 w 1534"/>
                <a:gd name="T25" fmla="*/ 131 h 260"/>
                <a:gd name="T26" fmla="*/ 887 w 1534"/>
                <a:gd name="T27" fmla="*/ 246 h 260"/>
                <a:gd name="T28" fmla="*/ 931 w 1534"/>
                <a:gd name="T29" fmla="*/ 250 h 260"/>
                <a:gd name="T30" fmla="*/ 1320 w 1534"/>
                <a:gd name="T31" fmla="*/ 168 h 260"/>
                <a:gd name="T32" fmla="*/ 1416 w 1534"/>
                <a:gd name="T33" fmla="*/ 124 h 260"/>
                <a:gd name="T34" fmla="*/ 1534 w 1534"/>
                <a:gd name="T35" fmla="*/ 71 h 260"/>
                <a:gd name="T36" fmla="*/ 1534 w 1534"/>
                <a:gd name="T37" fmla="*/ 69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34" h="260">
                  <a:moveTo>
                    <a:pt x="1534" y="69"/>
                  </a:moveTo>
                  <a:cubicBezTo>
                    <a:pt x="1494" y="85"/>
                    <a:pt x="1454" y="103"/>
                    <a:pt x="1415" y="122"/>
                  </a:cubicBezTo>
                  <a:cubicBezTo>
                    <a:pt x="1383" y="136"/>
                    <a:pt x="1351" y="151"/>
                    <a:pt x="1319" y="165"/>
                  </a:cubicBezTo>
                  <a:cubicBezTo>
                    <a:pt x="1155" y="235"/>
                    <a:pt x="1018" y="260"/>
                    <a:pt x="888" y="243"/>
                  </a:cubicBezTo>
                  <a:cubicBezTo>
                    <a:pt x="773" y="228"/>
                    <a:pt x="666" y="177"/>
                    <a:pt x="562" y="128"/>
                  </a:cubicBezTo>
                  <a:cubicBezTo>
                    <a:pt x="526" y="111"/>
                    <a:pt x="488" y="94"/>
                    <a:pt x="451" y="78"/>
                  </a:cubicBezTo>
                  <a:cubicBezTo>
                    <a:pt x="428" y="68"/>
                    <a:pt x="404" y="59"/>
                    <a:pt x="382" y="51"/>
                  </a:cubicBezTo>
                  <a:cubicBezTo>
                    <a:pt x="313" y="27"/>
                    <a:pt x="247" y="14"/>
                    <a:pt x="187" y="11"/>
                  </a:cubicBezTo>
                  <a:cubicBezTo>
                    <a:pt x="117" y="8"/>
                    <a:pt x="54" y="20"/>
                    <a:pt x="0" y="46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01" y="0"/>
                    <a:pt x="232" y="2"/>
                    <a:pt x="381" y="53"/>
                  </a:cubicBezTo>
                  <a:cubicBezTo>
                    <a:pt x="404" y="61"/>
                    <a:pt x="427" y="70"/>
                    <a:pt x="450" y="80"/>
                  </a:cubicBezTo>
                  <a:cubicBezTo>
                    <a:pt x="487" y="96"/>
                    <a:pt x="525" y="114"/>
                    <a:pt x="561" y="131"/>
                  </a:cubicBezTo>
                  <a:cubicBezTo>
                    <a:pt x="665" y="180"/>
                    <a:pt x="772" y="231"/>
                    <a:pt x="887" y="246"/>
                  </a:cubicBezTo>
                  <a:cubicBezTo>
                    <a:pt x="902" y="247"/>
                    <a:pt x="916" y="249"/>
                    <a:pt x="931" y="250"/>
                  </a:cubicBezTo>
                  <a:cubicBezTo>
                    <a:pt x="1048" y="257"/>
                    <a:pt x="1173" y="230"/>
                    <a:pt x="1320" y="168"/>
                  </a:cubicBezTo>
                  <a:cubicBezTo>
                    <a:pt x="1352" y="154"/>
                    <a:pt x="1385" y="139"/>
                    <a:pt x="1416" y="124"/>
                  </a:cubicBezTo>
                  <a:cubicBezTo>
                    <a:pt x="1455" y="106"/>
                    <a:pt x="1494" y="88"/>
                    <a:pt x="1534" y="71"/>
                  </a:cubicBezTo>
                  <a:lnTo>
                    <a:pt x="1534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16A14A04-3C2F-4FB9-A43F-50EFCBF5A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792162"/>
              <a:ext cx="12168188" cy="2120900"/>
            </a:xfrm>
            <a:custGeom>
              <a:avLst/>
              <a:gdLst>
                <a:gd name="T0" fmla="*/ 1534 w 1534"/>
                <a:gd name="T1" fmla="*/ 55 h 267"/>
                <a:gd name="T2" fmla="*/ 1386 w 1534"/>
                <a:gd name="T3" fmla="*/ 123 h 267"/>
                <a:gd name="T4" fmla="*/ 1286 w 1534"/>
                <a:gd name="T5" fmla="*/ 171 h 267"/>
                <a:gd name="T6" fmla="*/ 851 w 1534"/>
                <a:gd name="T7" fmla="*/ 244 h 267"/>
                <a:gd name="T8" fmla="*/ 539 w 1534"/>
                <a:gd name="T9" fmla="*/ 131 h 267"/>
                <a:gd name="T10" fmla="*/ 433 w 1534"/>
                <a:gd name="T11" fmla="*/ 82 h 267"/>
                <a:gd name="T12" fmla="*/ 366 w 1534"/>
                <a:gd name="T13" fmla="*/ 55 h 267"/>
                <a:gd name="T14" fmla="*/ 0 w 1534"/>
                <a:gd name="T15" fmla="*/ 41 h 267"/>
                <a:gd name="T16" fmla="*/ 1 w 1534"/>
                <a:gd name="T17" fmla="*/ 43 h 267"/>
                <a:gd name="T18" fmla="*/ 365 w 1534"/>
                <a:gd name="T19" fmla="*/ 58 h 267"/>
                <a:gd name="T20" fmla="*/ 432 w 1534"/>
                <a:gd name="T21" fmla="*/ 84 h 267"/>
                <a:gd name="T22" fmla="*/ 538 w 1534"/>
                <a:gd name="T23" fmla="*/ 133 h 267"/>
                <a:gd name="T24" fmla="*/ 850 w 1534"/>
                <a:gd name="T25" fmla="*/ 247 h 267"/>
                <a:gd name="T26" fmla="*/ 1287 w 1534"/>
                <a:gd name="T27" fmla="*/ 173 h 267"/>
                <a:gd name="T28" fmla="*/ 1387 w 1534"/>
                <a:gd name="T29" fmla="*/ 125 h 267"/>
                <a:gd name="T30" fmla="*/ 1534 w 1534"/>
                <a:gd name="T31" fmla="*/ 58 h 267"/>
                <a:gd name="T32" fmla="*/ 1534 w 1534"/>
                <a:gd name="T33" fmla="*/ 55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4" h="267">
                  <a:moveTo>
                    <a:pt x="1534" y="55"/>
                  </a:moveTo>
                  <a:cubicBezTo>
                    <a:pt x="1484" y="74"/>
                    <a:pt x="1435" y="99"/>
                    <a:pt x="1386" y="123"/>
                  </a:cubicBezTo>
                  <a:cubicBezTo>
                    <a:pt x="1353" y="139"/>
                    <a:pt x="1319" y="156"/>
                    <a:pt x="1286" y="171"/>
                  </a:cubicBezTo>
                  <a:cubicBezTo>
                    <a:pt x="1130" y="240"/>
                    <a:pt x="984" y="264"/>
                    <a:pt x="851" y="244"/>
                  </a:cubicBezTo>
                  <a:cubicBezTo>
                    <a:pt x="741" y="227"/>
                    <a:pt x="638" y="178"/>
                    <a:pt x="539" y="131"/>
                  </a:cubicBezTo>
                  <a:cubicBezTo>
                    <a:pt x="504" y="114"/>
                    <a:pt x="468" y="97"/>
                    <a:pt x="433" y="82"/>
                  </a:cubicBezTo>
                  <a:cubicBezTo>
                    <a:pt x="410" y="72"/>
                    <a:pt x="388" y="63"/>
                    <a:pt x="366" y="55"/>
                  </a:cubicBezTo>
                  <a:cubicBezTo>
                    <a:pt x="225" y="5"/>
                    <a:pt x="98" y="0"/>
                    <a:pt x="0" y="4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98" y="3"/>
                    <a:pt x="224" y="8"/>
                    <a:pt x="365" y="58"/>
                  </a:cubicBezTo>
                  <a:cubicBezTo>
                    <a:pt x="387" y="65"/>
                    <a:pt x="409" y="74"/>
                    <a:pt x="432" y="84"/>
                  </a:cubicBezTo>
                  <a:cubicBezTo>
                    <a:pt x="467" y="99"/>
                    <a:pt x="503" y="117"/>
                    <a:pt x="538" y="133"/>
                  </a:cubicBezTo>
                  <a:cubicBezTo>
                    <a:pt x="637" y="181"/>
                    <a:pt x="740" y="230"/>
                    <a:pt x="850" y="247"/>
                  </a:cubicBezTo>
                  <a:cubicBezTo>
                    <a:pt x="984" y="267"/>
                    <a:pt x="1131" y="242"/>
                    <a:pt x="1287" y="173"/>
                  </a:cubicBezTo>
                  <a:cubicBezTo>
                    <a:pt x="1320" y="158"/>
                    <a:pt x="1355" y="141"/>
                    <a:pt x="1387" y="125"/>
                  </a:cubicBezTo>
                  <a:cubicBezTo>
                    <a:pt x="1435" y="101"/>
                    <a:pt x="1484" y="77"/>
                    <a:pt x="1534" y="58"/>
                  </a:cubicBezTo>
                  <a:lnTo>
                    <a:pt x="153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DA5BE369-420A-45DD-8FFB-DEEBF9E38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68349"/>
              <a:ext cx="12176125" cy="2128839"/>
            </a:xfrm>
            <a:custGeom>
              <a:avLst/>
              <a:gdLst>
                <a:gd name="T0" fmla="*/ 1535 w 1535"/>
                <a:gd name="T1" fmla="*/ 39 h 268"/>
                <a:gd name="T2" fmla="*/ 1357 w 1535"/>
                <a:gd name="T3" fmla="*/ 121 h 268"/>
                <a:gd name="T4" fmla="*/ 1253 w 1535"/>
                <a:gd name="T5" fmla="*/ 173 h 268"/>
                <a:gd name="T6" fmla="*/ 815 w 1535"/>
                <a:gd name="T7" fmla="*/ 242 h 268"/>
                <a:gd name="T8" fmla="*/ 517 w 1535"/>
                <a:gd name="T9" fmla="*/ 130 h 268"/>
                <a:gd name="T10" fmla="*/ 415 w 1535"/>
                <a:gd name="T11" fmla="*/ 83 h 268"/>
                <a:gd name="T12" fmla="*/ 351 w 1535"/>
                <a:gd name="T13" fmla="*/ 57 h 268"/>
                <a:gd name="T14" fmla="*/ 0 w 1535"/>
                <a:gd name="T15" fmla="*/ 32 h 268"/>
                <a:gd name="T16" fmla="*/ 1 w 1535"/>
                <a:gd name="T17" fmla="*/ 34 h 268"/>
                <a:gd name="T18" fmla="*/ 351 w 1535"/>
                <a:gd name="T19" fmla="*/ 59 h 268"/>
                <a:gd name="T20" fmla="*/ 414 w 1535"/>
                <a:gd name="T21" fmla="*/ 85 h 268"/>
                <a:gd name="T22" fmla="*/ 516 w 1535"/>
                <a:gd name="T23" fmla="*/ 133 h 268"/>
                <a:gd name="T24" fmla="*/ 814 w 1535"/>
                <a:gd name="T25" fmla="*/ 245 h 268"/>
                <a:gd name="T26" fmla="*/ 1255 w 1535"/>
                <a:gd name="T27" fmla="*/ 175 h 268"/>
                <a:gd name="T28" fmla="*/ 1359 w 1535"/>
                <a:gd name="T29" fmla="*/ 123 h 268"/>
                <a:gd name="T30" fmla="*/ 1535 w 1535"/>
                <a:gd name="T31" fmla="*/ 41 h 268"/>
                <a:gd name="T32" fmla="*/ 1535 w 1535"/>
                <a:gd name="T33" fmla="*/ 39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68">
                  <a:moveTo>
                    <a:pt x="1535" y="39"/>
                  </a:moveTo>
                  <a:cubicBezTo>
                    <a:pt x="1474" y="60"/>
                    <a:pt x="1415" y="91"/>
                    <a:pt x="1357" y="121"/>
                  </a:cubicBezTo>
                  <a:cubicBezTo>
                    <a:pt x="1323" y="139"/>
                    <a:pt x="1288" y="157"/>
                    <a:pt x="1253" y="173"/>
                  </a:cubicBezTo>
                  <a:cubicBezTo>
                    <a:pt x="1103" y="242"/>
                    <a:pt x="952" y="266"/>
                    <a:pt x="815" y="242"/>
                  </a:cubicBezTo>
                  <a:cubicBezTo>
                    <a:pt x="710" y="224"/>
                    <a:pt x="612" y="176"/>
                    <a:pt x="517" y="130"/>
                  </a:cubicBezTo>
                  <a:cubicBezTo>
                    <a:pt x="484" y="114"/>
                    <a:pt x="449" y="98"/>
                    <a:pt x="415" y="83"/>
                  </a:cubicBezTo>
                  <a:cubicBezTo>
                    <a:pt x="393" y="73"/>
                    <a:pt x="372" y="64"/>
                    <a:pt x="351" y="57"/>
                  </a:cubicBezTo>
                  <a:cubicBezTo>
                    <a:pt x="218" y="8"/>
                    <a:pt x="97" y="0"/>
                    <a:pt x="0" y="32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97" y="2"/>
                    <a:pt x="218" y="11"/>
                    <a:pt x="351" y="59"/>
                  </a:cubicBezTo>
                  <a:cubicBezTo>
                    <a:pt x="371" y="67"/>
                    <a:pt x="393" y="75"/>
                    <a:pt x="414" y="85"/>
                  </a:cubicBezTo>
                  <a:cubicBezTo>
                    <a:pt x="448" y="100"/>
                    <a:pt x="483" y="117"/>
                    <a:pt x="516" y="133"/>
                  </a:cubicBezTo>
                  <a:cubicBezTo>
                    <a:pt x="611" y="179"/>
                    <a:pt x="709" y="226"/>
                    <a:pt x="814" y="245"/>
                  </a:cubicBezTo>
                  <a:cubicBezTo>
                    <a:pt x="952" y="268"/>
                    <a:pt x="1104" y="244"/>
                    <a:pt x="1255" y="175"/>
                  </a:cubicBezTo>
                  <a:cubicBezTo>
                    <a:pt x="1289" y="159"/>
                    <a:pt x="1325" y="141"/>
                    <a:pt x="1359" y="123"/>
                  </a:cubicBezTo>
                  <a:cubicBezTo>
                    <a:pt x="1416" y="93"/>
                    <a:pt x="1475" y="62"/>
                    <a:pt x="1535" y="41"/>
                  </a:cubicBezTo>
                  <a:lnTo>
                    <a:pt x="1535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3A3FE460-835F-4872-A587-924C228E66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36600"/>
              <a:ext cx="12176125" cy="2152650"/>
            </a:xfrm>
            <a:custGeom>
              <a:avLst/>
              <a:gdLst>
                <a:gd name="T0" fmla="*/ 1535 w 1535"/>
                <a:gd name="T1" fmla="*/ 25 h 271"/>
                <a:gd name="T2" fmla="*/ 1327 w 1535"/>
                <a:gd name="T3" fmla="*/ 121 h 271"/>
                <a:gd name="T4" fmla="*/ 1220 w 1535"/>
                <a:gd name="T5" fmla="*/ 176 h 271"/>
                <a:gd name="T6" fmla="*/ 777 w 1535"/>
                <a:gd name="T7" fmla="*/ 241 h 271"/>
                <a:gd name="T8" fmla="*/ 494 w 1535"/>
                <a:gd name="T9" fmla="*/ 131 h 271"/>
                <a:gd name="T10" fmla="*/ 397 w 1535"/>
                <a:gd name="T11" fmla="*/ 85 h 271"/>
                <a:gd name="T12" fmla="*/ 336 w 1535"/>
                <a:gd name="T13" fmla="*/ 59 h 271"/>
                <a:gd name="T14" fmla="*/ 0 w 1535"/>
                <a:gd name="T15" fmla="*/ 24 h 271"/>
                <a:gd name="T16" fmla="*/ 1 w 1535"/>
                <a:gd name="T17" fmla="*/ 26 h 271"/>
                <a:gd name="T18" fmla="*/ 335 w 1535"/>
                <a:gd name="T19" fmla="*/ 62 h 271"/>
                <a:gd name="T20" fmla="*/ 396 w 1535"/>
                <a:gd name="T21" fmla="*/ 87 h 271"/>
                <a:gd name="T22" fmla="*/ 493 w 1535"/>
                <a:gd name="T23" fmla="*/ 134 h 271"/>
                <a:gd name="T24" fmla="*/ 777 w 1535"/>
                <a:gd name="T25" fmla="*/ 243 h 271"/>
                <a:gd name="T26" fmla="*/ 1221 w 1535"/>
                <a:gd name="T27" fmla="*/ 179 h 271"/>
                <a:gd name="T28" fmla="*/ 1328 w 1535"/>
                <a:gd name="T29" fmla="*/ 123 h 271"/>
                <a:gd name="T30" fmla="*/ 1535 w 1535"/>
                <a:gd name="T31" fmla="*/ 28 h 271"/>
                <a:gd name="T32" fmla="*/ 1535 w 1535"/>
                <a:gd name="T33" fmla="*/ 25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1">
                  <a:moveTo>
                    <a:pt x="1535" y="25"/>
                  </a:moveTo>
                  <a:cubicBezTo>
                    <a:pt x="1463" y="45"/>
                    <a:pt x="1394" y="83"/>
                    <a:pt x="1327" y="121"/>
                  </a:cubicBezTo>
                  <a:cubicBezTo>
                    <a:pt x="1292" y="140"/>
                    <a:pt x="1256" y="159"/>
                    <a:pt x="1220" y="176"/>
                  </a:cubicBezTo>
                  <a:cubicBezTo>
                    <a:pt x="1073" y="247"/>
                    <a:pt x="920" y="269"/>
                    <a:pt x="777" y="241"/>
                  </a:cubicBezTo>
                  <a:cubicBezTo>
                    <a:pt x="678" y="222"/>
                    <a:pt x="585" y="176"/>
                    <a:pt x="494" y="131"/>
                  </a:cubicBezTo>
                  <a:cubicBezTo>
                    <a:pt x="462" y="116"/>
                    <a:pt x="429" y="99"/>
                    <a:pt x="397" y="85"/>
                  </a:cubicBezTo>
                  <a:cubicBezTo>
                    <a:pt x="376" y="75"/>
                    <a:pt x="355" y="67"/>
                    <a:pt x="336" y="59"/>
                  </a:cubicBezTo>
                  <a:cubicBezTo>
                    <a:pt x="211" y="12"/>
                    <a:pt x="95" y="0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95" y="3"/>
                    <a:pt x="211" y="15"/>
                    <a:pt x="335" y="62"/>
                  </a:cubicBezTo>
                  <a:cubicBezTo>
                    <a:pt x="354" y="69"/>
                    <a:pt x="375" y="77"/>
                    <a:pt x="396" y="87"/>
                  </a:cubicBezTo>
                  <a:cubicBezTo>
                    <a:pt x="428" y="102"/>
                    <a:pt x="461" y="118"/>
                    <a:pt x="493" y="134"/>
                  </a:cubicBezTo>
                  <a:cubicBezTo>
                    <a:pt x="584" y="178"/>
                    <a:pt x="677" y="224"/>
                    <a:pt x="777" y="243"/>
                  </a:cubicBezTo>
                  <a:cubicBezTo>
                    <a:pt x="920" y="271"/>
                    <a:pt x="1073" y="249"/>
                    <a:pt x="1221" y="179"/>
                  </a:cubicBezTo>
                  <a:cubicBezTo>
                    <a:pt x="1257" y="162"/>
                    <a:pt x="1293" y="142"/>
                    <a:pt x="1328" y="123"/>
                  </a:cubicBezTo>
                  <a:cubicBezTo>
                    <a:pt x="1395" y="86"/>
                    <a:pt x="1463" y="48"/>
                    <a:pt x="1535" y="28"/>
                  </a:cubicBezTo>
                  <a:lnTo>
                    <a:pt x="153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6FC9AD06-09CA-4141-91E6-2FCC7D4C1D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12786"/>
              <a:ext cx="12176125" cy="2168525"/>
            </a:xfrm>
            <a:custGeom>
              <a:avLst/>
              <a:gdLst>
                <a:gd name="T0" fmla="*/ 1535 w 1535"/>
                <a:gd name="T1" fmla="*/ 14 h 273"/>
                <a:gd name="T2" fmla="*/ 1295 w 1535"/>
                <a:gd name="T3" fmla="*/ 119 h 273"/>
                <a:gd name="T4" fmla="*/ 1187 w 1535"/>
                <a:gd name="T5" fmla="*/ 179 h 273"/>
                <a:gd name="T6" fmla="*/ 740 w 1535"/>
                <a:gd name="T7" fmla="*/ 239 h 273"/>
                <a:gd name="T8" fmla="*/ 472 w 1535"/>
                <a:gd name="T9" fmla="*/ 131 h 273"/>
                <a:gd name="T10" fmla="*/ 378 w 1535"/>
                <a:gd name="T11" fmla="*/ 85 h 273"/>
                <a:gd name="T12" fmla="*/ 320 w 1535"/>
                <a:gd name="T13" fmla="*/ 61 h 273"/>
                <a:gd name="T14" fmla="*/ 0 w 1535"/>
                <a:gd name="T15" fmla="*/ 15 h 273"/>
                <a:gd name="T16" fmla="*/ 0 w 1535"/>
                <a:gd name="T17" fmla="*/ 18 h 273"/>
                <a:gd name="T18" fmla="*/ 319 w 1535"/>
                <a:gd name="T19" fmla="*/ 63 h 273"/>
                <a:gd name="T20" fmla="*/ 377 w 1535"/>
                <a:gd name="T21" fmla="*/ 88 h 273"/>
                <a:gd name="T22" fmla="*/ 471 w 1535"/>
                <a:gd name="T23" fmla="*/ 134 h 273"/>
                <a:gd name="T24" fmla="*/ 740 w 1535"/>
                <a:gd name="T25" fmla="*/ 241 h 273"/>
                <a:gd name="T26" fmla="*/ 1188 w 1535"/>
                <a:gd name="T27" fmla="*/ 181 h 273"/>
                <a:gd name="T28" fmla="*/ 1297 w 1535"/>
                <a:gd name="T29" fmla="*/ 122 h 273"/>
                <a:gd name="T30" fmla="*/ 1535 w 1535"/>
                <a:gd name="T31" fmla="*/ 16 h 273"/>
                <a:gd name="T32" fmla="*/ 1535 w 1535"/>
                <a:gd name="T33" fmla="*/ 1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3">
                  <a:moveTo>
                    <a:pt x="1535" y="14"/>
                  </a:moveTo>
                  <a:cubicBezTo>
                    <a:pt x="1451" y="29"/>
                    <a:pt x="1372" y="75"/>
                    <a:pt x="1295" y="119"/>
                  </a:cubicBezTo>
                  <a:cubicBezTo>
                    <a:pt x="1260" y="140"/>
                    <a:pt x="1224" y="161"/>
                    <a:pt x="1187" y="179"/>
                  </a:cubicBezTo>
                  <a:cubicBezTo>
                    <a:pt x="1044" y="249"/>
                    <a:pt x="885" y="271"/>
                    <a:pt x="740" y="239"/>
                  </a:cubicBezTo>
                  <a:cubicBezTo>
                    <a:pt x="646" y="218"/>
                    <a:pt x="558" y="174"/>
                    <a:pt x="472" y="131"/>
                  </a:cubicBezTo>
                  <a:cubicBezTo>
                    <a:pt x="441" y="116"/>
                    <a:pt x="410" y="100"/>
                    <a:pt x="378" y="85"/>
                  </a:cubicBezTo>
                  <a:cubicBezTo>
                    <a:pt x="358" y="76"/>
                    <a:pt x="339" y="68"/>
                    <a:pt x="320" y="61"/>
                  </a:cubicBezTo>
                  <a:cubicBezTo>
                    <a:pt x="204" y="15"/>
                    <a:pt x="93" y="0"/>
                    <a:pt x="0" y="1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"/>
                    <a:pt x="204" y="18"/>
                    <a:pt x="319" y="63"/>
                  </a:cubicBezTo>
                  <a:cubicBezTo>
                    <a:pt x="338" y="70"/>
                    <a:pt x="357" y="79"/>
                    <a:pt x="377" y="88"/>
                  </a:cubicBezTo>
                  <a:cubicBezTo>
                    <a:pt x="408" y="102"/>
                    <a:pt x="440" y="118"/>
                    <a:pt x="471" y="134"/>
                  </a:cubicBezTo>
                  <a:cubicBezTo>
                    <a:pt x="557" y="176"/>
                    <a:pt x="645" y="221"/>
                    <a:pt x="740" y="241"/>
                  </a:cubicBezTo>
                  <a:cubicBezTo>
                    <a:pt x="885" y="273"/>
                    <a:pt x="1044" y="252"/>
                    <a:pt x="1188" y="181"/>
                  </a:cubicBezTo>
                  <a:cubicBezTo>
                    <a:pt x="1225" y="163"/>
                    <a:pt x="1261" y="142"/>
                    <a:pt x="1297" y="122"/>
                  </a:cubicBezTo>
                  <a:cubicBezTo>
                    <a:pt x="1373" y="77"/>
                    <a:pt x="1451" y="32"/>
                    <a:pt x="1535" y="16"/>
                  </a:cubicBezTo>
                  <a:lnTo>
                    <a:pt x="1535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40722F1A-745E-4535-A6A9-3B2192F8032D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8" y="681037"/>
              <a:ext cx="12184063" cy="2200276"/>
            </a:xfrm>
            <a:custGeom>
              <a:avLst/>
              <a:gdLst>
                <a:gd name="T0" fmla="*/ 1536 w 1536"/>
                <a:gd name="T1" fmla="*/ 7 h 277"/>
                <a:gd name="T2" fmla="*/ 1265 w 1536"/>
                <a:gd name="T3" fmla="*/ 119 h 277"/>
                <a:gd name="T4" fmla="*/ 1155 w 1536"/>
                <a:gd name="T5" fmla="*/ 182 h 277"/>
                <a:gd name="T6" fmla="*/ 704 w 1536"/>
                <a:gd name="T7" fmla="*/ 238 h 277"/>
                <a:gd name="T8" fmla="*/ 451 w 1536"/>
                <a:gd name="T9" fmla="*/ 132 h 277"/>
                <a:gd name="T10" fmla="*/ 360 w 1536"/>
                <a:gd name="T11" fmla="*/ 87 h 277"/>
                <a:gd name="T12" fmla="*/ 305 w 1536"/>
                <a:gd name="T13" fmla="*/ 63 h 277"/>
                <a:gd name="T14" fmla="*/ 0 w 1536"/>
                <a:gd name="T15" fmla="*/ 7 h 277"/>
                <a:gd name="T16" fmla="*/ 0 w 1536"/>
                <a:gd name="T17" fmla="*/ 10 h 277"/>
                <a:gd name="T18" fmla="*/ 304 w 1536"/>
                <a:gd name="T19" fmla="*/ 65 h 277"/>
                <a:gd name="T20" fmla="*/ 359 w 1536"/>
                <a:gd name="T21" fmla="*/ 90 h 277"/>
                <a:gd name="T22" fmla="*/ 450 w 1536"/>
                <a:gd name="T23" fmla="*/ 135 h 277"/>
                <a:gd name="T24" fmla="*/ 704 w 1536"/>
                <a:gd name="T25" fmla="*/ 240 h 277"/>
                <a:gd name="T26" fmla="*/ 1156 w 1536"/>
                <a:gd name="T27" fmla="*/ 185 h 277"/>
                <a:gd name="T28" fmla="*/ 1266 w 1536"/>
                <a:gd name="T29" fmla="*/ 121 h 277"/>
                <a:gd name="T30" fmla="*/ 1536 w 1536"/>
                <a:gd name="T31" fmla="*/ 10 h 277"/>
                <a:gd name="T32" fmla="*/ 1536 w 1536"/>
                <a:gd name="T33" fmla="*/ 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6" h="277">
                  <a:moveTo>
                    <a:pt x="1536" y="7"/>
                  </a:moveTo>
                  <a:cubicBezTo>
                    <a:pt x="1439" y="13"/>
                    <a:pt x="1350" y="67"/>
                    <a:pt x="1265" y="119"/>
                  </a:cubicBezTo>
                  <a:cubicBezTo>
                    <a:pt x="1229" y="141"/>
                    <a:pt x="1192" y="164"/>
                    <a:pt x="1155" y="182"/>
                  </a:cubicBezTo>
                  <a:cubicBezTo>
                    <a:pt x="1013" y="254"/>
                    <a:pt x="853" y="274"/>
                    <a:pt x="704" y="238"/>
                  </a:cubicBezTo>
                  <a:cubicBezTo>
                    <a:pt x="615" y="216"/>
                    <a:pt x="532" y="174"/>
                    <a:pt x="451" y="132"/>
                  </a:cubicBezTo>
                  <a:cubicBezTo>
                    <a:pt x="421" y="117"/>
                    <a:pt x="391" y="102"/>
                    <a:pt x="360" y="87"/>
                  </a:cubicBezTo>
                  <a:cubicBezTo>
                    <a:pt x="341" y="78"/>
                    <a:pt x="323" y="70"/>
                    <a:pt x="305" y="63"/>
                  </a:cubicBezTo>
                  <a:cubicBezTo>
                    <a:pt x="199" y="20"/>
                    <a:pt x="93" y="0"/>
                    <a:pt x="0" y="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93" y="3"/>
                    <a:pt x="198" y="22"/>
                    <a:pt x="304" y="65"/>
                  </a:cubicBezTo>
                  <a:cubicBezTo>
                    <a:pt x="322" y="73"/>
                    <a:pt x="340" y="81"/>
                    <a:pt x="359" y="90"/>
                  </a:cubicBezTo>
                  <a:cubicBezTo>
                    <a:pt x="390" y="104"/>
                    <a:pt x="420" y="120"/>
                    <a:pt x="450" y="135"/>
                  </a:cubicBezTo>
                  <a:cubicBezTo>
                    <a:pt x="531" y="176"/>
                    <a:pt x="615" y="219"/>
                    <a:pt x="704" y="240"/>
                  </a:cubicBezTo>
                  <a:cubicBezTo>
                    <a:pt x="853" y="277"/>
                    <a:pt x="1013" y="257"/>
                    <a:pt x="1156" y="185"/>
                  </a:cubicBezTo>
                  <a:cubicBezTo>
                    <a:pt x="1193" y="166"/>
                    <a:pt x="1230" y="143"/>
                    <a:pt x="1266" y="121"/>
                  </a:cubicBezTo>
                  <a:cubicBezTo>
                    <a:pt x="1351" y="69"/>
                    <a:pt x="1439" y="16"/>
                    <a:pt x="1536" y="10"/>
                  </a:cubicBezTo>
                  <a:lnTo>
                    <a:pt x="1536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" name="Picture 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512101DA-6ACA-FF68-3002-0321EB2F18F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03" y="6261370"/>
            <a:ext cx="1244933" cy="44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679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>
          <p15:clr>
            <a:srgbClr val="FBAE40"/>
          </p15:clr>
        </p15:guide>
        <p15:guide id="4" pos="7680">
          <p15:clr>
            <a:srgbClr val="FBAE40"/>
          </p15:clr>
        </p15:guide>
        <p15:guide id="5" orient="horz">
          <p15:clr>
            <a:srgbClr val="FBAE40"/>
          </p15:clr>
        </p15:guide>
        <p15:guide id="6" pos="2544">
          <p15:clr>
            <a:srgbClr val="FBAE40"/>
          </p15:clr>
        </p15:guide>
        <p15:guide id="7" pos="2832">
          <p15:clr>
            <a:srgbClr val="FBAE40"/>
          </p15:clr>
        </p15:guide>
        <p15:guide id="8" pos="4968">
          <p15:clr>
            <a:srgbClr val="FBAE40"/>
          </p15:clr>
        </p15:guide>
        <p15:guide id="9" pos="5280">
          <p15:clr>
            <a:srgbClr val="FBAE40"/>
          </p15:clr>
        </p15:guide>
        <p15:guide id="10" pos="312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0_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">
            <a:extLst>
              <a:ext uri="{FF2B5EF4-FFF2-40B4-BE49-F238E27FC236}">
                <a16:creationId xmlns:a16="http://schemas.microsoft.com/office/drawing/2014/main" id="{792FC733-DE4E-494B-B723-8334EBC1D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5700" y="685800"/>
            <a:ext cx="3200400" cy="5486399"/>
          </a:xfrm>
        </p:spPr>
        <p:txBody>
          <a:bodyPr anchor="ctr">
            <a:normAutofit/>
          </a:bodyPr>
          <a:lstStyle>
            <a:lvl1pPr algn="r">
              <a:defRPr sz="3600">
                <a:solidFill>
                  <a:srgbClr val="0070C0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9B2F55C0-01E3-4006-906A-04B0AEF5FF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10126" y="685801"/>
            <a:ext cx="6400799" cy="548639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62F1771-CC00-4F9D-85DE-CE2281B970B6}"/>
              </a:ext>
            </a:extLst>
          </p:cNvPr>
          <p:cNvSpPr txBox="1">
            <a:spLocks/>
          </p:cNvSpPr>
          <p:nvPr userDrawn="1"/>
        </p:nvSpPr>
        <p:spPr>
          <a:xfrm>
            <a:off x="330588" y="6519692"/>
            <a:ext cx="2317362" cy="27432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lang="en-US" sz="900" b="0" kern="120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buClr>
                <a:schemeClr val="folHlink"/>
              </a:buClr>
              <a:buFont typeface="Wingdings" pitchFamily="2" charset="2"/>
              <a:buNone/>
              <a:defRPr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 © 2023 Jenzabar, Inc.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8A0A2A5A-874F-4F26-AB52-F75A9B517390}"/>
              </a:ext>
            </a:extLst>
          </p:cNvPr>
          <p:cNvSpPr txBox="1">
            <a:spLocks/>
          </p:cNvSpPr>
          <p:nvPr userDrawn="1"/>
        </p:nvSpPr>
        <p:spPr>
          <a:xfrm>
            <a:off x="10926540" y="6450194"/>
            <a:ext cx="914400" cy="274320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037EDB1-5B40-E248-BF7D-6BAFEC74E2F4}" type="slidenum">
              <a:rPr lang="en-US" sz="1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 algn="r"/>
              <a:t>‹#›</a:t>
            </a:fld>
            <a:endParaRPr lang="en-US" sz="16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EC7048DE-D067-47C9-9A19-E333A0787756}"/>
              </a:ext>
            </a:extLst>
          </p:cNvPr>
          <p:cNvGrpSpPr/>
          <p:nvPr userDrawn="1"/>
        </p:nvGrpSpPr>
        <p:grpSpPr>
          <a:xfrm rot="15840253">
            <a:off x="-284601" y="2778140"/>
            <a:ext cx="7796044" cy="1466281"/>
            <a:chOff x="7938" y="681037"/>
            <a:chExt cx="12184063" cy="2232025"/>
          </a:xfrm>
          <a:gradFill>
            <a:gsLst>
              <a:gs pos="0">
                <a:srgbClr val="0070C0">
                  <a:alpha val="21000"/>
                </a:srgbClr>
              </a:gs>
              <a:gs pos="87000">
                <a:schemeClr val="accent1">
                  <a:lumMod val="60000"/>
                  <a:lumOff val="40000"/>
                  <a:alpha val="34000"/>
                </a:schemeClr>
              </a:gs>
            </a:gsLst>
            <a:lin ang="0" scaled="1"/>
          </a:gradFill>
        </p:grpSpPr>
        <p:sp>
          <p:nvSpPr>
            <p:cNvPr id="19" name="Freeform 7">
              <a:extLst>
                <a:ext uri="{FF2B5EF4-FFF2-40B4-BE49-F238E27FC236}">
                  <a16:creationId xmlns:a16="http://schemas.microsoft.com/office/drawing/2014/main" id="{F5D17EF7-7BCB-440C-B54A-D3F2CF4499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839786"/>
              <a:ext cx="12168188" cy="2065339"/>
            </a:xfrm>
            <a:custGeom>
              <a:avLst/>
              <a:gdLst>
                <a:gd name="T0" fmla="*/ 1534 w 1534"/>
                <a:gd name="T1" fmla="*/ 69 h 260"/>
                <a:gd name="T2" fmla="*/ 1415 w 1534"/>
                <a:gd name="T3" fmla="*/ 122 h 260"/>
                <a:gd name="T4" fmla="*/ 1319 w 1534"/>
                <a:gd name="T5" fmla="*/ 165 h 260"/>
                <a:gd name="T6" fmla="*/ 888 w 1534"/>
                <a:gd name="T7" fmla="*/ 243 h 260"/>
                <a:gd name="T8" fmla="*/ 562 w 1534"/>
                <a:gd name="T9" fmla="*/ 128 h 260"/>
                <a:gd name="T10" fmla="*/ 451 w 1534"/>
                <a:gd name="T11" fmla="*/ 78 h 260"/>
                <a:gd name="T12" fmla="*/ 382 w 1534"/>
                <a:gd name="T13" fmla="*/ 51 h 260"/>
                <a:gd name="T14" fmla="*/ 187 w 1534"/>
                <a:gd name="T15" fmla="*/ 11 h 260"/>
                <a:gd name="T16" fmla="*/ 0 w 1534"/>
                <a:gd name="T17" fmla="*/ 46 h 260"/>
                <a:gd name="T18" fmla="*/ 1 w 1534"/>
                <a:gd name="T19" fmla="*/ 49 h 260"/>
                <a:gd name="T20" fmla="*/ 381 w 1534"/>
                <a:gd name="T21" fmla="*/ 53 h 260"/>
                <a:gd name="T22" fmla="*/ 450 w 1534"/>
                <a:gd name="T23" fmla="*/ 80 h 260"/>
                <a:gd name="T24" fmla="*/ 561 w 1534"/>
                <a:gd name="T25" fmla="*/ 131 h 260"/>
                <a:gd name="T26" fmla="*/ 887 w 1534"/>
                <a:gd name="T27" fmla="*/ 246 h 260"/>
                <a:gd name="T28" fmla="*/ 931 w 1534"/>
                <a:gd name="T29" fmla="*/ 250 h 260"/>
                <a:gd name="T30" fmla="*/ 1320 w 1534"/>
                <a:gd name="T31" fmla="*/ 168 h 260"/>
                <a:gd name="T32" fmla="*/ 1416 w 1534"/>
                <a:gd name="T33" fmla="*/ 124 h 260"/>
                <a:gd name="T34" fmla="*/ 1534 w 1534"/>
                <a:gd name="T35" fmla="*/ 71 h 260"/>
                <a:gd name="T36" fmla="*/ 1534 w 1534"/>
                <a:gd name="T37" fmla="*/ 69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34" h="260">
                  <a:moveTo>
                    <a:pt x="1534" y="69"/>
                  </a:moveTo>
                  <a:cubicBezTo>
                    <a:pt x="1494" y="85"/>
                    <a:pt x="1454" y="103"/>
                    <a:pt x="1415" y="122"/>
                  </a:cubicBezTo>
                  <a:cubicBezTo>
                    <a:pt x="1383" y="136"/>
                    <a:pt x="1351" y="151"/>
                    <a:pt x="1319" y="165"/>
                  </a:cubicBezTo>
                  <a:cubicBezTo>
                    <a:pt x="1155" y="235"/>
                    <a:pt x="1018" y="260"/>
                    <a:pt x="888" y="243"/>
                  </a:cubicBezTo>
                  <a:cubicBezTo>
                    <a:pt x="773" y="228"/>
                    <a:pt x="666" y="177"/>
                    <a:pt x="562" y="128"/>
                  </a:cubicBezTo>
                  <a:cubicBezTo>
                    <a:pt x="526" y="111"/>
                    <a:pt x="488" y="94"/>
                    <a:pt x="451" y="78"/>
                  </a:cubicBezTo>
                  <a:cubicBezTo>
                    <a:pt x="428" y="68"/>
                    <a:pt x="404" y="59"/>
                    <a:pt x="382" y="51"/>
                  </a:cubicBezTo>
                  <a:cubicBezTo>
                    <a:pt x="313" y="27"/>
                    <a:pt x="247" y="14"/>
                    <a:pt x="187" y="11"/>
                  </a:cubicBezTo>
                  <a:cubicBezTo>
                    <a:pt x="117" y="8"/>
                    <a:pt x="54" y="20"/>
                    <a:pt x="0" y="46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01" y="0"/>
                    <a:pt x="232" y="2"/>
                    <a:pt x="381" y="53"/>
                  </a:cubicBezTo>
                  <a:cubicBezTo>
                    <a:pt x="404" y="61"/>
                    <a:pt x="427" y="70"/>
                    <a:pt x="450" y="80"/>
                  </a:cubicBezTo>
                  <a:cubicBezTo>
                    <a:pt x="487" y="96"/>
                    <a:pt x="525" y="114"/>
                    <a:pt x="561" y="131"/>
                  </a:cubicBezTo>
                  <a:cubicBezTo>
                    <a:pt x="665" y="180"/>
                    <a:pt x="772" y="231"/>
                    <a:pt x="887" y="246"/>
                  </a:cubicBezTo>
                  <a:cubicBezTo>
                    <a:pt x="902" y="247"/>
                    <a:pt x="916" y="249"/>
                    <a:pt x="931" y="250"/>
                  </a:cubicBezTo>
                  <a:cubicBezTo>
                    <a:pt x="1048" y="257"/>
                    <a:pt x="1173" y="230"/>
                    <a:pt x="1320" y="168"/>
                  </a:cubicBezTo>
                  <a:cubicBezTo>
                    <a:pt x="1352" y="154"/>
                    <a:pt x="1385" y="139"/>
                    <a:pt x="1416" y="124"/>
                  </a:cubicBezTo>
                  <a:cubicBezTo>
                    <a:pt x="1455" y="106"/>
                    <a:pt x="1494" y="88"/>
                    <a:pt x="1534" y="71"/>
                  </a:cubicBezTo>
                  <a:lnTo>
                    <a:pt x="1534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">
              <a:extLst>
                <a:ext uri="{FF2B5EF4-FFF2-40B4-BE49-F238E27FC236}">
                  <a16:creationId xmlns:a16="http://schemas.microsoft.com/office/drawing/2014/main" id="{16A14A04-3C2F-4FB9-A43F-50EFCBF5AA7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792162"/>
              <a:ext cx="12168188" cy="2120900"/>
            </a:xfrm>
            <a:custGeom>
              <a:avLst/>
              <a:gdLst>
                <a:gd name="T0" fmla="*/ 1534 w 1534"/>
                <a:gd name="T1" fmla="*/ 55 h 267"/>
                <a:gd name="T2" fmla="*/ 1386 w 1534"/>
                <a:gd name="T3" fmla="*/ 123 h 267"/>
                <a:gd name="T4" fmla="*/ 1286 w 1534"/>
                <a:gd name="T5" fmla="*/ 171 h 267"/>
                <a:gd name="T6" fmla="*/ 851 w 1534"/>
                <a:gd name="T7" fmla="*/ 244 h 267"/>
                <a:gd name="T8" fmla="*/ 539 w 1534"/>
                <a:gd name="T9" fmla="*/ 131 h 267"/>
                <a:gd name="T10" fmla="*/ 433 w 1534"/>
                <a:gd name="T11" fmla="*/ 82 h 267"/>
                <a:gd name="T12" fmla="*/ 366 w 1534"/>
                <a:gd name="T13" fmla="*/ 55 h 267"/>
                <a:gd name="T14" fmla="*/ 0 w 1534"/>
                <a:gd name="T15" fmla="*/ 41 h 267"/>
                <a:gd name="T16" fmla="*/ 1 w 1534"/>
                <a:gd name="T17" fmla="*/ 43 h 267"/>
                <a:gd name="T18" fmla="*/ 365 w 1534"/>
                <a:gd name="T19" fmla="*/ 58 h 267"/>
                <a:gd name="T20" fmla="*/ 432 w 1534"/>
                <a:gd name="T21" fmla="*/ 84 h 267"/>
                <a:gd name="T22" fmla="*/ 538 w 1534"/>
                <a:gd name="T23" fmla="*/ 133 h 267"/>
                <a:gd name="T24" fmla="*/ 850 w 1534"/>
                <a:gd name="T25" fmla="*/ 247 h 267"/>
                <a:gd name="T26" fmla="*/ 1287 w 1534"/>
                <a:gd name="T27" fmla="*/ 173 h 267"/>
                <a:gd name="T28" fmla="*/ 1387 w 1534"/>
                <a:gd name="T29" fmla="*/ 125 h 267"/>
                <a:gd name="T30" fmla="*/ 1534 w 1534"/>
                <a:gd name="T31" fmla="*/ 58 h 267"/>
                <a:gd name="T32" fmla="*/ 1534 w 1534"/>
                <a:gd name="T33" fmla="*/ 55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4" h="267">
                  <a:moveTo>
                    <a:pt x="1534" y="55"/>
                  </a:moveTo>
                  <a:cubicBezTo>
                    <a:pt x="1484" y="74"/>
                    <a:pt x="1435" y="99"/>
                    <a:pt x="1386" y="123"/>
                  </a:cubicBezTo>
                  <a:cubicBezTo>
                    <a:pt x="1353" y="139"/>
                    <a:pt x="1319" y="156"/>
                    <a:pt x="1286" y="171"/>
                  </a:cubicBezTo>
                  <a:cubicBezTo>
                    <a:pt x="1130" y="240"/>
                    <a:pt x="984" y="264"/>
                    <a:pt x="851" y="244"/>
                  </a:cubicBezTo>
                  <a:cubicBezTo>
                    <a:pt x="741" y="227"/>
                    <a:pt x="638" y="178"/>
                    <a:pt x="539" y="131"/>
                  </a:cubicBezTo>
                  <a:cubicBezTo>
                    <a:pt x="504" y="114"/>
                    <a:pt x="468" y="97"/>
                    <a:pt x="433" y="82"/>
                  </a:cubicBezTo>
                  <a:cubicBezTo>
                    <a:pt x="410" y="72"/>
                    <a:pt x="388" y="63"/>
                    <a:pt x="366" y="55"/>
                  </a:cubicBezTo>
                  <a:cubicBezTo>
                    <a:pt x="225" y="5"/>
                    <a:pt x="98" y="0"/>
                    <a:pt x="0" y="4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98" y="3"/>
                    <a:pt x="224" y="8"/>
                    <a:pt x="365" y="58"/>
                  </a:cubicBezTo>
                  <a:cubicBezTo>
                    <a:pt x="387" y="65"/>
                    <a:pt x="409" y="74"/>
                    <a:pt x="432" y="84"/>
                  </a:cubicBezTo>
                  <a:cubicBezTo>
                    <a:pt x="467" y="99"/>
                    <a:pt x="503" y="117"/>
                    <a:pt x="538" y="133"/>
                  </a:cubicBezTo>
                  <a:cubicBezTo>
                    <a:pt x="637" y="181"/>
                    <a:pt x="740" y="230"/>
                    <a:pt x="850" y="247"/>
                  </a:cubicBezTo>
                  <a:cubicBezTo>
                    <a:pt x="984" y="267"/>
                    <a:pt x="1131" y="242"/>
                    <a:pt x="1287" y="173"/>
                  </a:cubicBezTo>
                  <a:cubicBezTo>
                    <a:pt x="1320" y="158"/>
                    <a:pt x="1355" y="141"/>
                    <a:pt x="1387" y="125"/>
                  </a:cubicBezTo>
                  <a:cubicBezTo>
                    <a:pt x="1435" y="101"/>
                    <a:pt x="1484" y="77"/>
                    <a:pt x="1534" y="58"/>
                  </a:cubicBezTo>
                  <a:lnTo>
                    <a:pt x="153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">
              <a:extLst>
                <a:ext uri="{FF2B5EF4-FFF2-40B4-BE49-F238E27FC236}">
                  <a16:creationId xmlns:a16="http://schemas.microsoft.com/office/drawing/2014/main" id="{DA5BE369-420A-45DD-8FFB-DEEBF9E38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68349"/>
              <a:ext cx="12176125" cy="2128839"/>
            </a:xfrm>
            <a:custGeom>
              <a:avLst/>
              <a:gdLst>
                <a:gd name="T0" fmla="*/ 1535 w 1535"/>
                <a:gd name="T1" fmla="*/ 39 h 268"/>
                <a:gd name="T2" fmla="*/ 1357 w 1535"/>
                <a:gd name="T3" fmla="*/ 121 h 268"/>
                <a:gd name="T4" fmla="*/ 1253 w 1535"/>
                <a:gd name="T5" fmla="*/ 173 h 268"/>
                <a:gd name="T6" fmla="*/ 815 w 1535"/>
                <a:gd name="T7" fmla="*/ 242 h 268"/>
                <a:gd name="T8" fmla="*/ 517 w 1535"/>
                <a:gd name="T9" fmla="*/ 130 h 268"/>
                <a:gd name="T10" fmla="*/ 415 w 1535"/>
                <a:gd name="T11" fmla="*/ 83 h 268"/>
                <a:gd name="T12" fmla="*/ 351 w 1535"/>
                <a:gd name="T13" fmla="*/ 57 h 268"/>
                <a:gd name="T14" fmla="*/ 0 w 1535"/>
                <a:gd name="T15" fmla="*/ 32 h 268"/>
                <a:gd name="T16" fmla="*/ 1 w 1535"/>
                <a:gd name="T17" fmla="*/ 34 h 268"/>
                <a:gd name="T18" fmla="*/ 351 w 1535"/>
                <a:gd name="T19" fmla="*/ 59 h 268"/>
                <a:gd name="T20" fmla="*/ 414 w 1535"/>
                <a:gd name="T21" fmla="*/ 85 h 268"/>
                <a:gd name="T22" fmla="*/ 516 w 1535"/>
                <a:gd name="T23" fmla="*/ 133 h 268"/>
                <a:gd name="T24" fmla="*/ 814 w 1535"/>
                <a:gd name="T25" fmla="*/ 245 h 268"/>
                <a:gd name="T26" fmla="*/ 1255 w 1535"/>
                <a:gd name="T27" fmla="*/ 175 h 268"/>
                <a:gd name="T28" fmla="*/ 1359 w 1535"/>
                <a:gd name="T29" fmla="*/ 123 h 268"/>
                <a:gd name="T30" fmla="*/ 1535 w 1535"/>
                <a:gd name="T31" fmla="*/ 41 h 268"/>
                <a:gd name="T32" fmla="*/ 1535 w 1535"/>
                <a:gd name="T33" fmla="*/ 39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68">
                  <a:moveTo>
                    <a:pt x="1535" y="39"/>
                  </a:moveTo>
                  <a:cubicBezTo>
                    <a:pt x="1474" y="60"/>
                    <a:pt x="1415" y="91"/>
                    <a:pt x="1357" y="121"/>
                  </a:cubicBezTo>
                  <a:cubicBezTo>
                    <a:pt x="1323" y="139"/>
                    <a:pt x="1288" y="157"/>
                    <a:pt x="1253" y="173"/>
                  </a:cubicBezTo>
                  <a:cubicBezTo>
                    <a:pt x="1103" y="242"/>
                    <a:pt x="952" y="266"/>
                    <a:pt x="815" y="242"/>
                  </a:cubicBezTo>
                  <a:cubicBezTo>
                    <a:pt x="710" y="224"/>
                    <a:pt x="612" y="176"/>
                    <a:pt x="517" y="130"/>
                  </a:cubicBezTo>
                  <a:cubicBezTo>
                    <a:pt x="484" y="114"/>
                    <a:pt x="449" y="98"/>
                    <a:pt x="415" y="83"/>
                  </a:cubicBezTo>
                  <a:cubicBezTo>
                    <a:pt x="393" y="73"/>
                    <a:pt x="372" y="64"/>
                    <a:pt x="351" y="57"/>
                  </a:cubicBezTo>
                  <a:cubicBezTo>
                    <a:pt x="218" y="8"/>
                    <a:pt x="97" y="0"/>
                    <a:pt x="0" y="32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97" y="2"/>
                    <a:pt x="218" y="11"/>
                    <a:pt x="351" y="59"/>
                  </a:cubicBezTo>
                  <a:cubicBezTo>
                    <a:pt x="371" y="67"/>
                    <a:pt x="393" y="75"/>
                    <a:pt x="414" y="85"/>
                  </a:cubicBezTo>
                  <a:cubicBezTo>
                    <a:pt x="448" y="100"/>
                    <a:pt x="483" y="117"/>
                    <a:pt x="516" y="133"/>
                  </a:cubicBezTo>
                  <a:cubicBezTo>
                    <a:pt x="611" y="179"/>
                    <a:pt x="709" y="226"/>
                    <a:pt x="814" y="245"/>
                  </a:cubicBezTo>
                  <a:cubicBezTo>
                    <a:pt x="952" y="268"/>
                    <a:pt x="1104" y="244"/>
                    <a:pt x="1255" y="175"/>
                  </a:cubicBezTo>
                  <a:cubicBezTo>
                    <a:pt x="1289" y="159"/>
                    <a:pt x="1325" y="141"/>
                    <a:pt x="1359" y="123"/>
                  </a:cubicBezTo>
                  <a:cubicBezTo>
                    <a:pt x="1416" y="93"/>
                    <a:pt x="1475" y="62"/>
                    <a:pt x="1535" y="41"/>
                  </a:cubicBezTo>
                  <a:lnTo>
                    <a:pt x="1535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0">
              <a:extLst>
                <a:ext uri="{FF2B5EF4-FFF2-40B4-BE49-F238E27FC236}">
                  <a16:creationId xmlns:a16="http://schemas.microsoft.com/office/drawing/2014/main" id="{3A3FE460-835F-4872-A587-924C228E66D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36600"/>
              <a:ext cx="12176125" cy="2152650"/>
            </a:xfrm>
            <a:custGeom>
              <a:avLst/>
              <a:gdLst>
                <a:gd name="T0" fmla="*/ 1535 w 1535"/>
                <a:gd name="T1" fmla="*/ 25 h 271"/>
                <a:gd name="T2" fmla="*/ 1327 w 1535"/>
                <a:gd name="T3" fmla="*/ 121 h 271"/>
                <a:gd name="T4" fmla="*/ 1220 w 1535"/>
                <a:gd name="T5" fmla="*/ 176 h 271"/>
                <a:gd name="T6" fmla="*/ 777 w 1535"/>
                <a:gd name="T7" fmla="*/ 241 h 271"/>
                <a:gd name="T8" fmla="*/ 494 w 1535"/>
                <a:gd name="T9" fmla="*/ 131 h 271"/>
                <a:gd name="T10" fmla="*/ 397 w 1535"/>
                <a:gd name="T11" fmla="*/ 85 h 271"/>
                <a:gd name="T12" fmla="*/ 336 w 1535"/>
                <a:gd name="T13" fmla="*/ 59 h 271"/>
                <a:gd name="T14" fmla="*/ 0 w 1535"/>
                <a:gd name="T15" fmla="*/ 24 h 271"/>
                <a:gd name="T16" fmla="*/ 1 w 1535"/>
                <a:gd name="T17" fmla="*/ 26 h 271"/>
                <a:gd name="T18" fmla="*/ 335 w 1535"/>
                <a:gd name="T19" fmla="*/ 62 h 271"/>
                <a:gd name="T20" fmla="*/ 396 w 1535"/>
                <a:gd name="T21" fmla="*/ 87 h 271"/>
                <a:gd name="T22" fmla="*/ 493 w 1535"/>
                <a:gd name="T23" fmla="*/ 134 h 271"/>
                <a:gd name="T24" fmla="*/ 777 w 1535"/>
                <a:gd name="T25" fmla="*/ 243 h 271"/>
                <a:gd name="T26" fmla="*/ 1221 w 1535"/>
                <a:gd name="T27" fmla="*/ 179 h 271"/>
                <a:gd name="T28" fmla="*/ 1328 w 1535"/>
                <a:gd name="T29" fmla="*/ 123 h 271"/>
                <a:gd name="T30" fmla="*/ 1535 w 1535"/>
                <a:gd name="T31" fmla="*/ 28 h 271"/>
                <a:gd name="T32" fmla="*/ 1535 w 1535"/>
                <a:gd name="T33" fmla="*/ 25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1">
                  <a:moveTo>
                    <a:pt x="1535" y="25"/>
                  </a:moveTo>
                  <a:cubicBezTo>
                    <a:pt x="1463" y="45"/>
                    <a:pt x="1394" y="83"/>
                    <a:pt x="1327" y="121"/>
                  </a:cubicBezTo>
                  <a:cubicBezTo>
                    <a:pt x="1292" y="140"/>
                    <a:pt x="1256" y="159"/>
                    <a:pt x="1220" y="176"/>
                  </a:cubicBezTo>
                  <a:cubicBezTo>
                    <a:pt x="1073" y="247"/>
                    <a:pt x="920" y="269"/>
                    <a:pt x="777" y="241"/>
                  </a:cubicBezTo>
                  <a:cubicBezTo>
                    <a:pt x="678" y="222"/>
                    <a:pt x="585" y="176"/>
                    <a:pt x="494" y="131"/>
                  </a:cubicBezTo>
                  <a:cubicBezTo>
                    <a:pt x="462" y="116"/>
                    <a:pt x="429" y="99"/>
                    <a:pt x="397" y="85"/>
                  </a:cubicBezTo>
                  <a:cubicBezTo>
                    <a:pt x="376" y="75"/>
                    <a:pt x="355" y="67"/>
                    <a:pt x="336" y="59"/>
                  </a:cubicBezTo>
                  <a:cubicBezTo>
                    <a:pt x="211" y="12"/>
                    <a:pt x="95" y="0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95" y="3"/>
                    <a:pt x="211" y="15"/>
                    <a:pt x="335" y="62"/>
                  </a:cubicBezTo>
                  <a:cubicBezTo>
                    <a:pt x="354" y="69"/>
                    <a:pt x="375" y="77"/>
                    <a:pt x="396" y="87"/>
                  </a:cubicBezTo>
                  <a:cubicBezTo>
                    <a:pt x="428" y="102"/>
                    <a:pt x="461" y="118"/>
                    <a:pt x="493" y="134"/>
                  </a:cubicBezTo>
                  <a:cubicBezTo>
                    <a:pt x="584" y="178"/>
                    <a:pt x="677" y="224"/>
                    <a:pt x="777" y="243"/>
                  </a:cubicBezTo>
                  <a:cubicBezTo>
                    <a:pt x="920" y="271"/>
                    <a:pt x="1073" y="249"/>
                    <a:pt x="1221" y="179"/>
                  </a:cubicBezTo>
                  <a:cubicBezTo>
                    <a:pt x="1257" y="162"/>
                    <a:pt x="1293" y="142"/>
                    <a:pt x="1328" y="123"/>
                  </a:cubicBezTo>
                  <a:cubicBezTo>
                    <a:pt x="1395" y="86"/>
                    <a:pt x="1463" y="48"/>
                    <a:pt x="1535" y="28"/>
                  </a:cubicBezTo>
                  <a:lnTo>
                    <a:pt x="153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1">
              <a:extLst>
                <a:ext uri="{FF2B5EF4-FFF2-40B4-BE49-F238E27FC236}">
                  <a16:creationId xmlns:a16="http://schemas.microsoft.com/office/drawing/2014/main" id="{6FC9AD06-09CA-4141-91E6-2FCC7D4C1D4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12786"/>
              <a:ext cx="12176125" cy="2168525"/>
            </a:xfrm>
            <a:custGeom>
              <a:avLst/>
              <a:gdLst>
                <a:gd name="T0" fmla="*/ 1535 w 1535"/>
                <a:gd name="T1" fmla="*/ 14 h 273"/>
                <a:gd name="T2" fmla="*/ 1295 w 1535"/>
                <a:gd name="T3" fmla="*/ 119 h 273"/>
                <a:gd name="T4" fmla="*/ 1187 w 1535"/>
                <a:gd name="T5" fmla="*/ 179 h 273"/>
                <a:gd name="T6" fmla="*/ 740 w 1535"/>
                <a:gd name="T7" fmla="*/ 239 h 273"/>
                <a:gd name="T8" fmla="*/ 472 w 1535"/>
                <a:gd name="T9" fmla="*/ 131 h 273"/>
                <a:gd name="T10" fmla="*/ 378 w 1535"/>
                <a:gd name="T11" fmla="*/ 85 h 273"/>
                <a:gd name="T12" fmla="*/ 320 w 1535"/>
                <a:gd name="T13" fmla="*/ 61 h 273"/>
                <a:gd name="T14" fmla="*/ 0 w 1535"/>
                <a:gd name="T15" fmla="*/ 15 h 273"/>
                <a:gd name="T16" fmla="*/ 0 w 1535"/>
                <a:gd name="T17" fmla="*/ 18 h 273"/>
                <a:gd name="T18" fmla="*/ 319 w 1535"/>
                <a:gd name="T19" fmla="*/ 63 h 273"/>
                <a:gd name="T20" fmla="*/ 377 w 1535"/>
                <a:gd name="T21" fmla="*/ 88 h 273"/>
                <a:gd name="T22" fmla="*/ 471 w 1535"/>
                <a:gd name="T23" fmla="*/ 134 h 273"/>
                <a:gd name="T24" fmla="*/ 740 w 1535"/>
                <a:gd name="T25" fmla="*/ 241 h 273"/>
                <a:gd name="T26" fmla="*/ 1188 w 1535"/>
                <a:gd name="T27" fmla="*/ 181 h 273"/>
                <a:gd name="T28" fmla="*/ 1297 w 1535"/>
                <a:gd name="T29" fmla="*/ 122 h 273"/>
                <a:gd name="T30" fmla="*/ 1535 w 1535"/>
                <a:gd name="T31" fmla="*/ 16 h 273"/>
                <a:gd name="T32" fmla="*/ 1535 w 1535"/>
                <a:gd name="T33" fmla="*/ 1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3">
                  <a:moveTo>
                    <a:pt x="1535" y="14"/>
                  </a:moveTo>
                  <a:cubicBezTo>
                    <a:pt x="1451" y="29"/>
                    <a:pt x="1372" y="75"/>
                    <a:pt x="1295" y="119"/>
                  </a:cubicBezTo>
                  <a:cubicBezTo>
                    <a:pt x="1260" y="140"/>
                    <a:pt x="1224" y="161"/>
                    <a:pt x="1187" y="179"/>
                  </a:cubicBezTo>
                  <a:cubicBezTo>
                    <a:pt x="1044" y="249"/>
                    <a:pt x="885" y="271"/>
                    <a:pt x="740" y="239"/>
                  </a:cubicBezTo>
                  <a:cubicBezTo>
                    <a:pt x="646" y="218"/>
                    <a:pt x="558" y="174"/>
                    <a:pt x="472" y="131"/>
                  </a:cubicBezTo>
                  <a:cubicBezTo>
                    <a:pt x="441" y="116"/>
                    <a:pt x="410" y="100"/>
                    <a:pt x="378" y="85"/>
                  </a:cubicBezTo>
                  <a:cubicBezTo>
                    <a:pt x="358" y="76"/>
                    <a:pt x="339" y="68"/>
                    <a:pt x="320" y="61"/>
                  </a:cubicBezTo>
                  <a:cubicBezTo>
                    <a:pt x="204" y="15"/>
                    <a:pt x="93" y="0"/>
                    <a:pt x="0" y="1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"/>
                    <a:pt x="204" y="18"/>
                    <a:pt x="319" y="63"/>
                  </a:cubicBezTo>
                  <a:cubicBezTo>
                    <a:pt x="338" y="70"/>
                    <a:pt x="357" y="79"/>
                    <a:pt x="377" y="88"/>
                  </a:cubicBezTo>
                  <a:cubicBezTo>
                    <a:pt x="408" y="102"/>
                    <a:pt x="440" y="118"/>
                    <a:pt x="471" y="134"/>
                  </a:cubicBezTo>
                  <a:cubicBezTo>
                    <a:pt x="557" y="176"/>
                    <a:pt x="645" y="221"/>
                    <a:pt x="740" y="241"/>
                  </a:cubicBezTo>
                  <a:cubicBezTo>
                    <a:pt x="885" y="273"/>
                    <a:pt x="1044" y="252"/>
                    <a:pt x="1188" y="181"/>
                  </a:cubicBezTo>
                  <a:cubicBezTo>
                    <a:pt x="1225" y="163"/>
                    <a:pt x="1261" y="142"/>
                    <a:pt x="1297" y="122"/>
                  </a:cubicBezTo>
                  <a:cubicBezTo>
                    <a:pt x="1373" y="77"/>
                    <a:pt x="1451" y="32"/>
                    <a:pt x="1535" y="16"/>
                  </a:cubicBezTo>
                  <a:lnTo>
                    <a:pt x="1535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40722F1A-745E-4535-A6A9-3B2192F8032D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8" y="681037"/>
              <a:ext cx="12184063" cy="2200276"/>
            </a:xfrm>
            <a:custGeom>
              <a:avLst/>
              <a:gdLst>
                <a:gd name="T0" fmla="*/ 1536 w 1536"/>
                <a:gd name="T1" fmla="*/ 7 h 277"/>
                <a:gd name="T2" fmla="*/ 1265 w 1536"/>
                <a:gd name="T3" fmla="*/ 119 h 277"/>
                <a:gd name="T4" fmla="*/ 1155 w 1536"/>
                <a:gd name="T5" fmla="*/ 182 h 277"/>
                <a:gd name="T6" fmla="*/ 704 w 1536"/>
                <a:gd name="T7" fmla="*/ 238 h 277"/>
                <a:gd name="T8" fmla="*/ 451 w 1536"/>
                <a:gd name="T9" fmla="*/ 132 h 277"/>
                <a:gd name="T10" fmla="*/ 360 w 1536"/>
                <a:gd name="T11" fmla="*/ 87 h 277"/>
                <a:gd name="T12" fmla="*/ 305 w 1536"/>
                <a:gd name="T13" fmla="*/ 63 h 277"/>
                <a:gd name="T14" fmla="*/ 0 w 1536"/>
                <a:gd name="T15" fmla="*/ 7 h 277"/>
                <a:gd name="T16" fmla="*/ 0 w 1536"/>
                <a:gd name="T17" fmla="*/ 10 h 277"/>
                <a:gd name="T18" fmla="*/ 304 w 1536"/>
                <a:gd name="T19" fmla="*/ 65 h 277"/>
                <a:gd name="T20" fmla="*/ 359 w 1536"/>
                <a:gd name="T21" fmla="*/ 90 h 277"/>
                <a:gd name="T22" fmla="*/ 450 w 1536"/>
                <a:gd name="T23" fmla="*/ 135 h 277"/>
                <a:gd name="T24" fmla="*/ 704 w 1536"/>
                <a:gd name="T25" fmla="*/ 240 h 277"/>
                <a:gd name="T26" fmla="*/ 1156 w 1536"/>
                <a:gd name="T27" fmla="*/ 185 h 277"/>
                <a:gd name="T28" fmla="*/ 1266 w 1536"/>
                <a:gd name="T29" fmla="*/ 121 h 277"/>
                <a:gd name="T30" fmla="*/ 1536 w 1536"/>
                <a:gd name="T31" fmla="*/ 10 h 277"/>
                <a:gd name="T32" fmla="*/ 1536 w 1536"/>
                <a:gd name="T33" fmla="*/ 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6" h="277">
                  <a:moveTo>
                    <a:pt x="1536" y="7"/>
                  </a:moveTo>
                  <a:cubicBezTo>
                    <a:pt x="1439" y="13"/>
                    <a:pt x="1350" y="67"/>
                    <a:pt x="1265" y="119"/>
                  </a:cubicBezTo>
                  <a:cubicBezTo>
                    <a:pt x="1229" y="141"/>
                    <a:pt x="1192" y="164"/>
                    <a:pt x="1155" y="182"/>
                  </a:cubicBezTo>
                  <a:cubicBezTo>
                    <a:pt x="1013" y="254"/>
                    <a:pt x="853" y="274"/>
                    <a:pt x="704" y="238"/>
                  </a:cubicBezTo>
                  <a:cubicBezTo>
                    <a:pt x="615" y="216"/>
                    <a:pt x="532" y="174"/>
                    <a:pt x="451" y="132"/>
                  </a:cubicBezTo>
                  <a:cubicBezTo>
                    <a:pt x="421" y="117"/>
                    <a:pt x="391" y="102"/>
                    <a:pt x="360" y="87"/>
                  </a:cubicBezTo>
                  <a:cubicBezTo>
                    <a:pt x="341" y="78"/>
                    <a:pt x="323" y="70"/>
                    <a:pt x="305" y="63"/>
                  </a:cubicBezTo>
                  <a:cubicBezTo>
                    <a:pt x="199" y="20"/>
                    <a:pt x="93" y="0"/>
                    <a:pt x="0" y="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93" y="3"/>
                    <a:pt x="198" y="22"/>
                    <a:pt x="304" y="65"/>
                  </a:cubicBezTo>
                  <a:cubicBezTo>
                    <a:pt x="322" y="73"/>
                    <a:pt x="340" y="81"/>
                    <a:pt x="359" y="90"/>
                  </a:cubicBezTo>
                  <a:cubicBezTo>
                    <a:pt x="390" y="104"/>
                    <a:pt x="420" y="120"/>
                    <a:pt x="450" y="135"/>
                  </a:cubicBezTo>
                  <a:cubicBezTo>
                    <a:pt x="531" y="176"/>
                    <a:pt x="615" y="219"/>
                    <a:pt x="704" y="240"/>
                  </a:cubicBezTo>
                  <a:cubicBezTo>
                    <a:pt x="853" y="277"/>
                    <a:pt x="1013" y="257"/>
                    <a:pt x="1156" y="185"/>
                  </a:cubicBezTo>
                  <a:cubicBezTo>
                    <a:pt x="1193" y="166"/>
                    <a:pt x="1230" y="143"/>
                    <a:pt x="1266" y="121"/>
                  </a:cubicBezTo>
                  <a:cubicBezTo>
                    <a:pt x="1351" y="69"/>
                    <a:pt x="1439" y="16"/>
                    <a:pt x="1536" y="10"/>
                  </a:cubicBezTo>
                  <a:lnTo>
                    <a:pt x="1536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" name="Picture 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DA6CAC34-3F45-ADC6-EC1D-AD324A3BAB5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03" y="6261370"/>
            <a:ext cx="1244933" cy="44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4362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>
          <p15:clr>
            <a:srgbClr val="FBAE40"/>
          </p15:clr>
        </p15:guide>
        <p15:guide id="4" pos="7680">
          <p15:clr>
            <a:srgbClr val="FBAE40"/>
          </p15:clr>
        </p15:guide>
        <p15:guide id="5" orient="horz">
          <p15:clr>
            <a:srgbClr val="FBAE40"/>
          </p15:clr>
        </p15:guide>
        <p15:guide id="6" pos="2544">
          <p15:clr>
            <a:srgbClr val="FBAE40"/>
          </p15:clr>
        </p15:guide>
        <p15:guide id="7" pos="2832">
          <p15:clr>
            <a:srgbClr val="FBAE40"/>
          </p15:clr>
        </p15:guide>
        <p15:guide id="8" pos="4968">
          <p15:clr>
            <a:srgbClr val="FBAE40"/>
          </p15:clr>
        </p15:guide>
        <p15:guide id="9" pos="5280">
          <p15:clr>
            <a:srgbClr val="FBAE40"/>
          </p15:clr>
        </p15:guide>
        <p15:guide id="10" pos="312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984F97-92C0-D8D3-AB66-363CD45B784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5600" y="288808"/>
            <a:ext cx="6921500" cy="435091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rgbClr val="0070C0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Section Title</a:t>
            </a:r>
          </a:p>
        </p:txBody>
      </p:sp>
    </p:spTree>
    <p:extLst>
      <p:ext uri="{BB962C8B-B14F-4D97-AF65-F5344CB8AC3E}">
        <p14:creationId xmlns:p14="http://schemas.microsoft.com/office/powerpoint/2010/main" val="381633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CA7779E-A34F-459A-968D-C3AB2886775E}"/>
              </a:ext>
            </a:extLst>
          </p:cNvPr>
          <p:cNvSpPr/>
          <p:nvPr userDrawn="1"/>
        </p:nvSpPr>
        <p:spPr>
          <a:xfrm>
            <a:off x="0" y="5244353"/>
            <a:ext cx="12192000" cy="16136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0A9DAA06-74C8-450D-9B63-06FCF115B885}"/>
              </a:ext>
            </a:extLst>
          </p:cNvPr>
          <p:cNvSpPr txBox="1">
            <a:spLocks/>
          </p:cNvSpPr>
          <p:nvPr userDrawn="1"/>
        </p:nvSpPr>
        <p:spPr>
          <a:xfrm>
            <a:off x="330588" y="6519692"/>
            <a:ext cx="2317362" cy="27432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lang="en-US" sz="900" b="0" kern="120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buClr>
                <a:schemeClr val="folHlink"/>
              </a:buClr>
              <a:buFont typeface="Wingdings" pitchFamily="2" charset="2"/>
              <a:buNone/>
              <a:defRPr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 © 2023 Jenzabar, Inc.</a:t>
            </a:r>
          </a:p>
        </p:txBody>
      </p:sp>
    </p:spTree>
    <p:extLst>
      <p:ext uri="{BB962C8B-B14F-4D97-AF65-F5344CB8AC3E}">
        <p14:creationId xmlns:p14="http://schemas.microsoft.com/office/powerpoint/2010/main" val="3791147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F60519DE-9CC1-A044-AB19-01EDA5182447}"/>
              </a:ext>
            </a:extLst>
          </p:cNvPr>
          <p:cNvGrpSpPr/>
          <p:nvPr userDrawn="1"/>
        </p:nvGrpSpPr>
        <p:grpSpPr>
          <a:xfrm flipH="1">
            <a:off x="-146583" y="5800507"/>
            <a:ext cx="12853716" cy="1057493"/>
            <a:chOff x="7938" y="681037"/>
            <a:chExt cx="12184063" cy="2232025"/>
          </a:xfrm>
          <a:gradFill>
            <a:gsLst>
              <a:gs pos="0">
                <a:schemeClr val="accent1">
                  <a:lumMod val="20000"/>
                  <a:lumOff val="80000"/>
                  <a:alpha val="57000"/>
                </a:schemeClr>
              </a:gs>
              <a:gs pos="87000">
                <a:schemeClr val="accent1">
                  <a:lumMod val="60000"/>
                  <a:lumOff val="40000"/>
                  <a:alpha val="27000"/>
                </a:schemeClr>
              </a:gs>
            </a:gsLst>
            <a:lin ang="0" scaled="1"/>
          </a:gradFill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0D66F80-4A91-024B-A58E-E32BACBBA6C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839786"/>
              <a:ext cx="12168188" cy="2065339"/>
            </a:xfrm>
            <a:custGeom>
              <a:avLst/>
              <a:gdLst>
                <a:gd name="T0" fmla="*/ 1534 w 1534"/>
                <a:gd name="T1" fmla="*/ 69 h 260"/>
                <a:gd name="T2" fmla="*/ 1415 w 1534"/>
                <a:gd name="T3" fmla="*/ 122 h 260"/>
                <a:gd name="T4" fmla="*/ 1319 w 1534"/>
                <a:gd name="T5" fmla="*/ 165 h 260"/>
                <a:gd name="T6" fmla="*/ 888 w 1534"/>
                <a:gd name="T7" fmla="*/ 243 h 260"/>
                <a:gd name="T8" fmla="*/ 562 w 1534"/>
                <a:gd name="T9" fmla="*/ 128 h 260"/>
                <a:gd name="T10" fmla="*/ 451 w 1534"/>
                <a:gd name="T11" fmla="*/ 78 h 260"/>
                <a:gd name="T12" fmla="*/ 382 w 1534"/>
                <a:gd name="T13" fmla="*/ 51 h 260"/>
                <a:gd name="T14" fmla="*/ 187 w 1534"/>
                <a:gd name="T15" fmla="*/ 11 h 260"/>
                <a:gd name="T16" fmla="*/ 0 w 1534"/>
                <a:gd name="T17" fmla="*/ 46 h 260"/>
                <a:gd name="T18" fmla="*/ 1 w 1534"/>
                <a:gd name="T19" fmla="*/ 49 h 260"/>
                <a:gd name="T20" fmla="*/ 381 w 1534"/>
                <a:gd name="T21" fmla="*/ 53 h 260"/>
                <a:gd name="T22" fmla="*/ 450 w 1534"/>
                <a:gd name="T23" fmla="*/ 80 h 260"/>
                <a:gd name="T24" fmla="*/ 561 w 1534"/>
                <a:gd name="T25" fmla="*/ 131 h 260"/>
                <a:gd name="T26" fmla="*/ 887 w 1534"/>
                <a:gd name="T27" fmla="*/ 246 h 260"/>
                <a:gd name="T28" fmla="*/ 931 w 1534"/>
                <a:gd name="T29" fmla="*/ 250 h 260"/>
                <a:gd name="T30" fmla="*/ 1320 w 1534"/>
                <a:gd name="T31" fmla="*/ 168 h 260"/>
                <a:gd name="T32" fmla="*/ 1416 w 1534"/>
                <a:gd name="T33" fmla="*/ 124 h 260"/>
                <a:gd name="T34" fmla="*/ 1534 w 1534"/>
                <a:gd name="T35" fmla="*/ 71 h 260"/>
                <a:gd name="T36" fmla="*/ 1534 w 1534"/>
                <a:gd name="T37" fmla="*/ 69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34" h="260">
                  <a:moveTo>
                    <a:pt x="1534" y="69"/>
                  </a:moveTo>
                  <a:cubicBezTo>
                    <a:pt x="1494" y="85"/>
                    <a:pt x="1454" y="103"/>
                    <a:pt x="1415" y="122"/>
                  </a:cubicBezTo>
                  <a:cubicBezTo>
                    <a:pt x="1383" y="136"/>
                    <a:pt x="1351" y="151"/>
                    <a:pt x="1319" y="165"/>
                  </a:cubicBezTo>
                  <a:cubicBezTo>
                    <a:pt x="1155" y="235"/>
                    <a:pt x="1018" y="260"/>
                    <a:pt x="888" y="243"/>
                  </a:cubicBezTo>
                  <a:cubicBezTo>
                    <a:pt x="773" y="228"/>
                    <a:pt x="666" y="177"/>
                    <a:pt x="562" y="128"/>
                  </a:cubicBezTo>
                  <a:cubicBezTo>
                    <a:pt x="526" y="111"/>
                    <a:pt x="488" y="94"/>
                    <a:pt x="451" y="78"/>
                  </a:cubicBezTo>
                  <a:cubicBezTo>
                    <a:pt x="428" y="68"/>
                    <a:pt x="404" y="59"/>
                    <a:pt x="382" y="51"/>
                  </a:cubicBezTo>
                  <a:cubicBezTo>
                    <a:pt x="313" y="27"/>
                    <a:pt x="247" y="14"/>
                    <a:pt x="187" y="11"/>
                  </a:cubicBezTo>
                  <a:cubicBezTo>
                    <a:pt x="117" y="8"/>
                    <a:pt x="54" y="20"/>
                    <a:pt x="0" y="46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01" y="0"/>
                    <a:pt x="232" y="2"/>
                    <a:pt x="381" y="53"/>
                  </a:cubicBezTo>
                  <a:cubicBezTo>
                    <a:pt x="404" y="61"/>
                    <a:pt x="427" y="70"/>
                    <a:pt x="450" y="80"/>
                  </a:cubicBezTo>
                  <a:cubicBezTo>
                    <a:pt x="487" y="96"/>
                    <a:pt x="525" y="114"/>
                    <a:pt x="561" y="131"/>
                  </a:cubicBezTo>
                  <a:cubicBezTo>
                    <a:pt x="665" y="180"/>
                    <a:pt x="772" y="231"/>
                    <a:pt x="887" y="246"/>
                  </a:cubicBezTo>
                  <a:cubicBezTo>
                    <a:pt x="902" y="247"/>
                    <a:pt x="916" y="249"/>
                    <a:pt x="931" y="250"/>
                  </a:cubicBezTo>
                  <a:cubicBezTo>
                    <a:pt x="1048" y="257"/>
                    <a:pt x="1173" y="230"/>
                    <a:pt x="1320" y="168"/>
                  </a:cubicBezTo>
                  <a:cubicBezTo>
                    <a:pt x="1352" y="154"/>
                    <a:pt x="1385" y="139"/>
                    <a:pt x="1416" y="124"/>
                  </a:cubicBezTo>
                  <a:cubicBezTo>
                    <a:pt x="1455" y="106"/>
                    <a:pt x="1494" y="88"/>
                    <a:pt x="1534" y="71"/>
                  </a:cubicBezTo>
                  <a:lnTo>
                    <a:pt x="1534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2CA0FE6C-49AC-E840-8111-44147EC3B0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792162"/>
              <a:ext cx="12168188" cy="2120900"/>
            </a:xfrm>
            <a:custGeom>
              <a:avLst/>
              <a:gdLst>
                <a:gd name="T0" fmla="*/ 1534 w 1534"/>
                <a:gd name="T1" fmla="*/ 55 h 267"/>
                <a:gd name="T2" fmla="*/ 1386 w 1534"/>
                <a:gd name="T3" fmla="*/ 123 h 267"/>
                <a:gd name="T4" fmla="*/ 1286 w 1534"/>
                <a:gd name="T5" fmla="*/ 171 h 267"/>
                <a:gd name="T6" fmla="*/ 851 w 1534"/>
                <a:gd name="T7" fmla="*/ 244 h 267"/>
                <a:gd name="T8" fmla="*/ 539 w 1534"/>
                <a:gd name="T9" fmla="*/ 131 h 267"/>
                <a:gd name="T10" fmla="*/ 433 w 1534"/>
                <a:gd name="T11" fmla="*/ 82 h 267"/>
                <a:gd name="T12" fmla="*/ 366 w 1534"/>
                <a:gd name="T13" fmla="*/ 55 h 267"/>
                <a:gd name="T14" fmla="*/ 0 w 1534"/>
                <a:gd name="T15" fmla="*/ 41 h 267"/>
                <a:gd name="T16" fmla="*/ 1 w 1534"/>
                <a:gd name="T17" fmla="*/ 43 h 267"/>
                <a:gd name="T18" fmla="*/ 365 w 1534"/>
                <a:gd name="T19" fmla="*/ 58 h 267"/>
                <a:gd name="T20" fmla="*/ 432 w 1534"/>
                <a:gd name="T21" fmla="*/ 84 h 267"/>
                <a:gd name="T22" fmla="*/ 538 w 1534"/>
                <a:gd name="T23" fmla="*/ 133 h 267"/>
                <a:gd name="T24" fmla="*/ 850 w 1534"/>
                <a:gd name="T25" fmla="*/ 247 h 267"/>
                <a:gd name="T26" fmla="*/ 1287 w 1534"/>
                <a:gd name="T27" fmla="*/ 173 h 267"/>
                <a:gd name="T28" fmla="*/ 1387 w 1534"/>
                <a:gd name="T29" fmla="*/ 125 h 267"/>
                <a:gd name="T30" fmla="*/ 1534 w 1534"/>
                <a:gd name="T31" fmla="*/ 58 h 267"/>
                <a:gd name="T32" fmla="*/ 1534 w 1534"/>
                <a:gd name="T33" fmla="*/ 55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4" h="267">
                  <a:moveTo>
                    <a:pt x="1534" y="55"/>
                  </a:moveTo>
                  <a:cubicBezTo>
                    <a:pt x="1484" y="74"/>
                    <a:pt x="1435" y="99"/>
                    <a:pt x="1386" y="123"/>
                  </a:cubicBezTo>
                  <a:cubicBezTo>
                    <a:pt x="1353" y="139"/>
                    <a:pt x="1319" y="156"/>
                    <a:pt x="1286" y="171"/>
                  </a:cubicBezTo>
                  <a:cubicBezTo>
                    <a:pt x="1130" y="240"/>
                    <a:pt x="984" y="264"/>
                    <a:pt x="851" y="244"/>
                  </a:cubicBezTo>
                  <a:cubicBezTo>
                    <a:pt x="741" y="227"/>
                    <a:pt x="638" y="178"/>
                    <a:pt x="539" y="131"/>
                  </a:cubicBezTo>
                  <a:cubicBezTo>
                    <a:pt x="504" y="114"/>
                    <a:pt x="468" y="97"/>
                    <a:pt x="433" y="82"/>
                  </a:cubicBezTo>
                  <a:cubicBezTo>
                    <a:pt x="410" y="72"/>
                    <a:pt x="388" y="63"/>
                    <a:pt x="366" y="55"/>
                  </a:cubicBezTo>
                  <a:cubicBezTo>
                    <a:pt x="225" y="5"/>
                    <a:pt x="98" y="0"/>
                    <a:pt x="0" y="4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98" y="3"/>
                    <a:pt x="224" y="8"/>
                    <a:pt x="365" y="58"/>
                  </a:cubicBezTo>
                  <a:cubicBezTo>
                    <a:pt x="387" y="65"/>
                    <a:pt x="409" y="74"/>
                    <a:pt x="432" y="84"/>
                  </a:cubicBezTo>
                  <a:cubicBezTo>
                    <a:pt x="467" y="99"/>
                    <a:pt x="503" y="117"/>
                    <a:pt x="538" y="133"/>
                  </a:cubicBezTo>
                  <a:cubicBezTo>
                    <a:pt x="637" y="181"/>
                    <a:pt x="740" y="230"/>
                    <a:pt x="850" y="247"/>
                  </a:cubicBezTo>
                  <a:cubicBezTo>
                    <a:pt x="984" y="267"/>
                    <a:pt x="1131" y="242"/>
                    <a:pt x="1287" y="173"/>
                  </a:cubicBezTo>
                  <a:cubicBezTo>
                    <a:pt x="1320" y="158"/>
                    <a:pt x="1355" y="141"/>
                    <a:pt x="1387" y="125"/>
                  </a:cubicBezTo>
                  <a:cubicBezTo>
                    <a:pt x="1435" y="101"/>
                    <a:pt x="1484" y="77"/>
                    <a:pt x="1534" y="58"/>
                  </a:cubicBezTo>
                  <a:lnTo>
                    <a:pt x="153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782A760E-E698-B04D-8AE2-7A855AEC6C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68349"/>
              <a:ext cx="12176125" cy="2128839"/>
            </a:xfrm>
            <a:custGeom>
              <a:avLst/>
              <a:gdLst>
                <a:gd name="T0" fmla="*/ 1535 w 1535"/>
                <a:gd name="T1" fmla="*/ 39 h 268"/>
                <a:gd name="T2" fmla="*/ 1357 w 1535"/>
                <a:gd name="T3" fmla="*/ 121 h 268"/>
                <a:gd name="T4" fmla="*/ 1253 w 1535"/>
                <a:gd name="T5" fmla="*/ 173 h 268"/>
                <a:gd name="T6" fmla="*/ 815 w 1535"/>
                <a:gd name="T7" fmla="*/ 242 h 268"/>
                <a:gd name="T8" fmla="*/ 517 w 1535"/>
                <a:gd name="T9" fmla="*/ 130 h 268"/>
                <a:gd name="T10" fmla="*/ 415 w 1535"/>
                <a:gd name="T11" fmla="*/ 83 h 268"/>
                <a:gd name="T12" fmla="*/ 351 w 1535"/>
                <a:gd name="T13" fmla="*/ 57 h 268"/>
                <a:gd name="T14" fmla="*/ 0 w 1535"/>
                <a:gd name="T15" fmla="*/ 32 h 268"/>
                <a:gd name="T16" fmla="*/ 1 w 1535"/>
                <a:gd name="T17" fmla="*/ 34 h 268"/>
                <a:gd name="T18" fmla="*/ 351 w 1535"/>
                <a:gd name="T19" fmla="*/ 59 h 268"/>
                <a:gd name="T20" fmla="*/ 414 w 1535"/>
                <a:gd name="T21" fmla="*/ 85 h 268"/>
                <a:gd name="T22" fmla="*/ 516 w 1535"/>
                <a:gd name="T23" fmla="*/ 133 h 268"/>
                <a:gd name="T24" fmla="*/ 814 w 1535"/>
                <a:gd name="T25" fmla="*/ 245 h 268"/>
                <a:gd name="T26" fmla="*/ 1255 w 1535"/>
                <a:gd name="T27" fmla="*/ 175 h 268"/>
                <a:gd name="T28" fmla="*/ 1359 w 1535"/>
                <a:gd name="T29" fmla="*/ 123 h 268"/>
                <a:gd name="T30" fmla="*/ 1535 w 1535"/>
                <a:gd name="T31" fmla="*/ 41 h 268"/>
                <a:gd name="T32" fmla="*/ 1535 w 1535"/>
                <a:gd name="T33" fmla="*/ 39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68">
                  <a:moveTo>
                    <a:pt x="1535" y="39"/>
                  </a:moveTo>
                  <a:cubicBezTo>
                    <a:pt x="1474" y="60"/>
                    <a:pt x="1415" y="91"/>
                    <a:pt x="1357" y="121"/>
                  </a:cubicBezTo>
                  <a:cubicBezTo>
                    <a:pt x="1323" y="139"/>
                    <a:pt x="1288" y="157"/>
                    <a:pt x="1253" y="173"/>
                  </a:cubicBezTo>
                  <a:cubicBezTo>
                    <a:pt x="1103" y="242"/>
                    <a:pt x="952" y="266"/>
                    <a:pt x="815" y="242"/>
                  </a:cubicBezTo>
                  <a:cubicBezTo>
                    <a:pt x="710" y="224"/>
                    <a:pt x="612" y="176"/>
                    <a:pt x="517" y="130"/>
                  </a:cubicBezTo>
                  <a:cubicBezTo>
                    <a:pt x="484" y="114"/>
                    <a:pt x="449" y="98"/>
                    <a:pt x="415" y="83"/>
                  </a:cubicBezTo>
                  <a:cubicBezTo>
                    <a:pt x="393" y="73"/>
                    <a:pt x="372" y="64"/>
                    <a:pt x="351" y="57"/>
                  </a:cubicBezTo>
                  <a:cubicBezTo>
                    <a:pt x="218" y="8"/>
                    <a:pt x="97" y="0"/>
                    <a:pt x="0" y="32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97" y="2"/>
                    <a:pt x="218" y="11"/>
                    <a:pt x="351" y="59"/>
                  </a:cubicBezTo>
                  <a:cubicBezTo>
                    <a:pt x="371" y="67"/>
                    <a:pt x="393" y="75"/>
                    <a:pt x="414" y="85"/>
                  </a:cubicBezTo>
                  <a:cubicBezTo>
                    <a:pt x="448" y="100"/>
                    <a:pt x="483" y="117"/>
                    <a:pt x="516" y="133"/>
                  </a:cubicBezTo>
                  <a:cubicBezTo>
                    <a:pt x="611" y="179"/>
                    <a:pt x="709" y="226"/>
                    <a:pt x="814" y="245"/>
                  </a:cubicBezTo>
                  <a:cubicBezTo>
                    <a:pt x="952" y="268"/>
                    <a:pt x="1104" y="244"/>
                    <a:pt x="1255" y="175"/>
                  </a:cubicBezTo>
                  <a:cubicBezTo>
                    <a:pt x="1289" y="159"/>
                    <a:pt x="1325" y="141"/>
                    <a:pt x="1359" y="123"/>
                  </a:cubicBezTo>
                  <a:cubicBezTo>
                    <a:pt x="1416" y="93"/>
                    <a:pt x="1475" y="62"/>
                    <a:pt x="1535" y="41"/>
                  </a:cubicBezTo>
                  <a:lnTo>
                    <a:pt x="1535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5787A7A8-03BA-FD4B-8F7B-C47453955D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36600"/>
              <a:ext cx="12176125" cy="2152650"/>
            </a:xfrm>
            <a:custGeom>
              <a:avLst/>
              <a:gdLst>
                <a:gd name="T0" fmla="*/ 1535 w 1535"/>
                <a:gd name="T1" fmla="*/ 25 h 271"/>
                <a:gd name="T2" fmla="*/ 1327 w 1535"/>
                <a:gd name="T3" fmla="*/ 121 h 271"/>
                <a:gd name="T4" fmla="*/ 1220 w 1535"/>
                <a:gd name="T5" fmla="*/ 176 h 271"/>
                <a:gd name="T6" fmla="*/ 777 w 1535"/>
                <a:gd name="T7" fmla="*/ 241 h 271"/>
                <a:gd name="T8" fmla="*/ 494 w 1535"/>
                <a:gd name="T9" fmla="*/ 131 h 271"/>
                <a:gd name="T10" fmla="*/ 397 w 1535"/>
                <a:gd name="T11" fmla="*/ 85 h 271"/>
                <a:gd name="T12" fmla="*/ 336 w 1535"/>
                <a:gd name="T13" fmla="*/ 59 h 271"/>
                <a:gd name="T14" fmla="*/ 0 w 1535"/>
                <a:gd name="T15" fmla="*/ 24 h 271"/>
                <a:gd name="T16" fmla="*/ 1 w 1535"/>
                <a:gd name="T17" fmla="*/ 26 h 271"/>
                <a:gd name="T18" fmla="*/ 335 w 1535"/>
                <a:gd name="T19" fmla="*/ 62 h 271"/>
                <a:gd name="T20" fmla="*/ 396 w 1535"/>
                <a:gd name="T21" fmla="*/ 87 h 271"/>
                <a:gd name="T22" fmla="*/ 493 w 1535"/>
                <a:gd name="T23" fmla="*/ 134 h 271"/>
                <a:gd name="T24" fmla="*/ 777 w 1535"/>
                <a:gd name="T25" fmla="*/ 243 h 271"/>
                <a:gd name="T26" fmla="*/ 1221 w 1535"/>
                <a:gd name="T27" fmla="*/ 179 h 271"/>
                <a:gd name="T28" fmla="*/ 1328 w 1535"/>
                <a:gd name="T29" fmla="*/ 123 h 271"/>
                <a:gd name="T30" fmla="*/ 1535 w 1535"/>
                <a:gd name="T31" fmla="*/ 28 h 271"/>
                <a:gd name="T32" fmla="*/ 1535 w 1535"/>
                <a:gd name="T33" fmla="*/ 25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1">
                  <a:moveTo>
                    <a:pt x="1535" y="25"/>
                  </a:moveTo>
                  <a:cubicBezTo>
                    <a:pt x="1463" y="45"/>
                    <a:pt x="1394" y="83"/>
                    <a:pt x="1327" y="121"/>
                  </a:cubicBezTo>
                  <a:cubicBezTo>
                    <a:pt x="1292" y="140"/>
                    <a:pt x="1256" y="159"/>
                    <a:pt x="1220" y="176"/>
                  </a:cubicBezTo>
                  <a:cubicBezTo>
                    <a:pt x="1073" y="247"/>
                    <a:pt x="920" y="269"/>
                    <a:pt x="777" y="241"/>
                  </a:cubicBezTo>
                  <a:cubicBezTo>
                    <a:pt x="678" y="222"/>
                    <a:pt x="585" y="176"/>
                    <a:pt x="494" y="131"/>
                  </a:cubicBezTo>
                  <a:cubicBezTo>
                    <a:pt x="462" y="116"/>
                    <a:pt x="429" y="99"/>
                    <a:pt x="397" y="85"/>
                  </a:cubicBezTo>
                  <a:cubicBezTo>
                    <a:pt x="376" y="75"/>
                    <a:pt x="355" y="67"/>
                    <a:pt x="336" y="59"/>
                  </a:cubicBezTo>
                  <a:cubicBezTo>
                    <a:pt x="211" y="12"/>
                    <a:pt x="95" y="0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95" y="3"/>
                    <a:pt x="211" y="15"/>
                    <a:pt x="335" y="62"/>
                  </a:cubicBezTo>
                  <a:cubicBezTo>
                    <a:pt x="354" y="69"/>
                    <a:pt x="375" y="77"/>
                    <a:pt x="396" y="87"/>
                  </a:cubicBezTo>
                  <a:cubicBezTo>
                    <a:pt x="428" y="102"/>
                    <a:pt x="461" y="118"/>
                    <a:pt x="493" y="134"/>
                  </a:cubicBezTo>
                  <a:cubicBezTo>
                    <a:pt x="584" y="178"/>
                    <a:pt x="677" y="224"/>
                    <a:pt x="777" y="243"/>
                  </a:cubicBezTo>
                  <a:cubicBezTo>
                    <a:pt x="920" y="271"/>
                    <a:pt x="1073" y="249"/>
                    <a:pt x="1221" y="179"/>
                  </a:cubicBezTo>
                  <a:cubicBezTo>
                    <a:pt x="1257" y="162"/>
                    <a:pt x="1293" y="142"/>
                    <a:pt x="1328" y="123"/>
                  </a:cubicBezTo>
                  <a:cubicBezTo>
                    <a:pt x="1395" y="86"/>
                    <a:pt x="1463" y="48"/>
                    <a:pt x="1535" y="28"/>
                  </a:cubicBezTo>
                  <a:lnTo>
                    <a:pt x="153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EED70CC6-0C3D-AF43-8DE0-7EB96BAB1E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12786"/>
              <a:ext cx="12176125" cy="2168525"/>
            </a:xfrm>
            <a:custGeom>
              <a:avLst/>
              <a:gdLst>
                <a:gd name="T0" fmla="*/ 1535 w 1535"/>
                <a:gd name="T1" fmla="*/ 14 h 273"/>
                <a:gd name="T2" fmla="*/ 1295 w 1535"/>
                <a:gd name="T3" fmla="*/ 119 h 273"/>
                <a:gd name="T4" fmla="*/ 1187 w 1535"/>
                <a:gd name="T5" fmla="*/ 179 h 273"/>
                <a:gd name="T6" fmla="*/ 740 w 1535"/>
                <a:gd name="T7" fmla="*/ 239 h 273"/>
                <a:gd name="T8" fmla="*/ 472 w 1535"/>
                <a:gd name="T9" fmla="*/ 131 h 273"/>
                <a:gd name="T10" fmla="*/ 378 w 1535"/>
                <a:gd name="T11" fmla="*/ 85 h 273"/>
                <a:gd name="T12" fmla="*/ 320 w 1535"/>
                <a:gd name="T13" fmla="*/ 61 h 273"/>
                <a:gd name="T14" fmla="*/ 0 w 1535"/>
                <a:gd name="T15" fmla="*/ 15 h 273"/>
                <a:gd name="T16" fmla="*/ 0 w 1535"/>
                <a:gd name="T17" fmla="*/ 18 h 273"/>
                <a:gd name="T18" fmla="*/ 319 w 1535"/>
                <a:gd name="T19" fmla="*/ 63 h 273"/>
                <a:gd name="T20" fmla="*/ 377 w 1535"/>
                <a:gd name="T21" fmla="*/ 88 h 273"/>
                <a:gd name="T22" fmla="*/ 471 w 1535"/>
                <a:gd name="T23" fmla="*/ 134 h 273"/>
                <a:gd name="T24" fmla="*/ 740 w 1535"/>
                <a:gd name="T25" fmla="*/ 241 h 273"/>
                <a:gd name="T26" fmla="*/ 1188 w 1535"/>
                <a:gd name="T27" fmla="*/ 181 h 273"/>
                <a:gd name="T28" fmla="*/ 1297 w 1535"/>
                <a:gd name="T29" fmla="*/ 122 h 273"/>
                <a:gd name="T30" fmla="*/ 1535 w 1535"/>
                <a:gd name="T31" fmla="*/ 16 h 273"/>
                <a:gd name="T32" fmla="*/ 1535 w 1535"/>
                <a:gd name="T33" fmla="*/ 1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3">
                  <a:moveTo>
                    <a:pt x="1535" y="14"/>
                  </a:moveTo>
                  <a:cubicBezTo>
                    <a:pt x="1451" y="29"/>
                    <a:pt x="1372" y="75"/>
                    <a:pt x="1295" y="119"/>
                  </a:cubicBezTo>
                  <a:cubicBezTo>
                    <a:pt x="1260" y="140"/>
                    <a:pt x="1224" y="161"/>
                    <a:pt x="1187" y="179"/>
                  </a:cubicBezTo>
                  <a:cubicBezTo>
                    <a:pt x="1044" y="249"/>
                    <a:pt x="885" y="271"/>
                    <a:pt x="740" y="239"/>
                  </a:cubicBezTo>
                  <a:cubicBezTo>
                    <a:pt x="646" y="218"/>
                    <a:pt x="558" y="174"/>
                    <a:pt x="472" y="131"/>
                  </a:cubicBezTo>
                  <a:cubicBezTo>
                    <a:pt x="441" y="116"/>
                    <a:pt x="410" y="100"/>
                    <a:pt x="378" y="85"/>
                  </a:cubicBezTo>
                  <a:cubicBezTo>
                    <a:pt x="358" y="76"/>
                    <a:pt x="339" y="68"/>
                    <a:pt x="320" y="61"/>
                  </a:cubicBezTo>
                  <a:cubicBezTo>
                    <a:pt x="204" y="15"/>
                    <a:pt x="93" y="0"/>
                    <a:pt x="0" y="1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"/>
                    <a:pt x="204" y="18"/>
                    <a:pt x="319" y="63"/>
                  </a:cubicBezTo>
                  <a:cubicBezTo>
                    <a:pt x="338" y="70"/>
                    <a:pt x="357" y="79"/>
                    <a:pt x="377" y="88"/>
                  </a:cubicBezTo>
                  <a:cubicBezTo>
                    <a:pt x="408" y="102"/>
                    <a:pt x="440" y="118"/>
                    <a:pt x="471" y="134"/>
                  </a:cubicBezTo>
                  <a:cubicBezTo>
                    <a:pt x="557" y="176"/>
                    <a:pt x="645" y="221"/>
                    <a:pt x="740" y="241"/>
                  </a:cubicBezTo>
                  <a:cubicBezTo>
                    <a:pt x="885" y="273"/>
                    <a:pt x="1044" y="252"/>
                    <a:pt x="1188" y="181"/>
                  </a:cubicBezTo>
                  <a:cubicBezTo>
                    <a:pt x="1225" y="163"/>
                    <a:pt x="1261" y="142"/>
                    <a:pt x="1297" y="122"/>
                  </a:cubicBezTo>
                  <a:cubicBezTo>
                    <a:pt x="1373" y="77"/>
                    <a:pt x="1451" y="32"/>
                    <a:pt x="1535" y="16"/>
                  </a:cubicBezTo>
                  <a:lnTo>
                    <a:pt x="1535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75080BE3-9FD8-614A-B107-83E40ED412E1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8" y="681037"/>
              <a:ext cx="12184063" cy="2200276"/>
            </a:xfrm>
            <a:custGeom>
              <a:avLst/>
              <a:gdLst>
                <a:gd name="T0" fmla="*/ 1536 w 1536"/>
                <a:gd name="T1" fmla="*/ 7 h 277"/>
                <a:gd name="T2" fmla="*/ 1265 w 1536"/>
                <a:gd name="T3" fmla="*/ 119 h 277"/>
                <a:gd name="T4" fmla="*/ 1155 w 1536"/>
                <a:gd name="T5" fmla="*/ 182 h 277"/>
                <a:gd name="T6" fmla="*/ 704 w 1536"/>
                <a:gd name="T7" fmla="*/ 238 h 277"/>
                <a:gd name="T8" fmla="*/ 451 w 1536"/>
                <a:gd name="T9" fmla="*/ 132 h 277"/>
                <a:gd name="T10" fmla="*/ 360 w 1536"/>
                <a:gd name="T11" fmla="*/ 87 h 277"/>
                <a:gd name="T12" fmla="*/ 305 w 1536"/>
                <a:gd name="T13" fmla="*/ 63 h 277"/>
                <a:gd name="T14" fmla="*/ 0 w 1536"/>
                <a:gd name="T15" fmla="*/ 7 h 277"/>
                <a:gd name="T16" fmla="*/ 0 w 1536"/>
                <a:gd name="T17" fmla="*/ 10 h 277"/>
                <a:gd name="T18" fmla="*/ 304 w 1536"/>
                <a:gd name="T19" fmla="*/ 65 h 277"/>
                <a:gd name="T20" fmla="*/ 359 w 1536"/>
                <a:gd name="T21" fmla="*/ 90 h 277"/>
                <a:gd name="T22" fmla="*/ 450 w 1536"/>
                <a:gd name="T23" fmla="*/ 135 h 277"/>
                <a:gd name="T24" fmla="*/ 704 w 1536"/>
                <a:gd name="T25" fmla="*/ 240 h 277"/>
                <a:gd name="T26" fmla="*/ 1156 w 1536"/>
                <a:gd name="T27" fmla="*/ 185 h 277"/>
                <a:gd name="T28" fmla="*/ 1266 w 1536"/>
                <a:gd name="T29" fmla="*/ 121 h 277"/>
                <a:gd name="T30" fmla="*/ 1536 w 1536"/>
                <a:gd name="T31" fmla="*/ 10 h 277"/>
                <a:gd name="T32" fmla="*/ 1536 w 1536"/>
                <a:gd name="T33" fmla="*/ 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6" h="277">
                  <a:moveTo>
                    <a:pt x="1536" y="7"/>
                  </a:moveTo>
                  <a:cubicBezTo>
                    <a:pt x="1439" y="13"/>
                    <a:pt x="1350" y="67"/>
                    <a:pt x="1265" y="119"/>
                  </a:cubicBezTo>
                  <a:cubicBezTo>
                    <a:pt x="1229" y="141"/>
                    <a:pt x="1192" y="164"/>
                    <a:pt x="1155" y="182"/>
                  </a:cubicBezTo>
                  <a:cubicBezTo>
                    <a:pt x="1013" y="254"/>
                    <a:pt x="853" y="274"/>
                    <a:pt x="704" y="238"/>
                  </a:cubicBezTo>
                  <a:cubicBezTo>
                    <a:pt x="615" y="216"/>
                    <a:pt x="532" y="174"/>
                    <a:pt x="451" y="132"/>
                  </a:cubicBezTo>
                  <a:cubicBezTo>
                    <a:pt x="421" y="117"/>
                    <a:pt x="391" y="102"/>
                    <a:pt x="360" y="87"/>
                  </a:cubicBezTo>
                  <a:cubicBezTo>
                    <a:pt x="341" y="78"/>
                    <a:pt x="323" y="70"/>
                    <a:pt x="305" y="63"/>
                  </a:cubicBezTo>
                  <a:cubicBezTo>
                    <a:pt x="199" y="20"/>
                    <a:pt x="93" y="0"/>
                    <a:pt x="0" y="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93" y="3"/>
                    <a:pt x="198" y="22"/>
                    <a:pt x="304" y="65"/>
                  </a:cubicBezTo>
                  <a:cubicBezTo>
                    <a:pt x="322" y="73"/>
                    <a:pt x="340" y="81"/>
                    <a:pt x="359" y="90"/>
                  </a:cubicBezTo>
                  <a:cubicBezTo>
                    <a:pt x="390" y="104"/>
                    <a:pt x="420" y="120"/>
                    <a:pt x="450" y="135"/>
                  </a:cubicBezTo>
                  <a:cubicBezTo>
                    <a:pt x="531" y="176"/>
                    <a:pt x="615" y="219"/>
                    <a:pt x="704" y="240"/>
                  </a:cubicBezTo>
                  <a:cubicBezTo>
                    <a:pt x="853" y="277"/>
                    <a:pt x="1013" y="257"/>
                    <a:pt x="1156" y="185"/>
                  </a:cubicBezTo>
                  <a:cubicBezTo>
                    <a:pt x="1193" y="166"/>
                    <a:pt x="1230" y="143"/>
                    <a:pt x="1266" y="121"/>
                  </a:cubicBezTo>
                  <a:cubicBezTo>
                    <a:pt x="1351" y="69"/>
                    <a:pt x="1439" y="16"/>
                    <a:pt x="1536" y="10"/>
                  </a:cubicBezTo>
                  <a:lnTo>
                    <a:pt x="1536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862B8EC4-1C60-9946-BC0D-BC518C7F2AEB}"/>
              </a:ext>
            </a:extLst>
          </p:cNvPr>
          <p:cNvSpPr txBox="1">
            <a:spLocks/>
          </p:cNvSpPr>
          <p:nvPr userDrawn="1"/>
        </p:nvSpPr>
        <p:spPr>
          <a:xfrm>
            <a:off x="330588" y="6519692"/>
            <a:ext cx="2317362" cy="27432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lang="en-US" sz="900" b="0" kern="120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buClr>
                <a:schemeClr val="folHlink"/>
              </a:buClr>
              <a:buFont typeface="Wingdings" pitchFamily="2" charset="2"/>
              <a:buNone/>
              <a:defRPr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 © 2023 Jenzabar, Inc.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C74B49BD-526A-F24C-8B1D-0DAE4829B8D4}"/>
              </a:ext>
            </a:extLst>
          </p:cNvPr>
          <p:cNvSpPr txBox="1">
            <a:spLocks/>
          </p:cNvSpPr>
          <p:nvPr userDrawn="1"/>
        </p:nvSpPr>
        <p:spPr>
          <a:xfrm>
            <a:off x="10926540" y="6450194"/>
            <a:ext cx="914400" cy="274320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037EDB1-5B40-E248-BF7D-6BAFEC74E2F4}" type="slidenum">
              <a:rPr lang="en-US" sz="1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 algn="r"/>
              <a:t>‹#›</a:t>
            </a:fld>
            <a:endParaRPr lang="en-US" sz="16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27347CA2-2D7A-474D-9011-1744ACCC4DFA}"/>
              </a:ext>
            </a:extLst>
          </p:cNvPr>
          <p:cNvGrpSpPr/>
          <p:nvPr userDrawn="1"/>
        </p:nvGrpSpPr>
        <p:grpSpPr>
          <a:xfrm>
            <a:off x="2853671" y="-441587"/>
            <a:ext cx="12870485" cy="1466281"/>
            <a:chOff x="7938" y="681037"/>
            <a:chExt cx="12184063" cy="2232025"/>
          </a:xfrm>
          <a:gradFill>
            <a:gsLst>
              <a:gs pos="0">
                <a:schemeClr val="accent1">
                  <a:lumMod val="20000"/>
                  <a:lumOff val="80000"/>
                  <a:alpha val="4000"/>
                </a:schemeClr>
              </a:gs>
              <a:gs pos="80000">
                <a:schemeClr val="accent1">
                  <a:lumMod val="60000"/>
                  <a:lumOff val="40000"/>
                </a:schemeClr>
              </a:gs>
            </a:gsLst>
            <a:lin ang="0" scaled="1"/>
          </a:gradFill>
        </p:grpSpPr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F18FE49D-2359-E944-9B10-568B72379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839787"/>
              <a:ext cx="12168188" cy="2065338"/>
            </a:xfrm>
            <a:custGeom>
              <a:avLst/>
              <a:gdLst>
                <a:gd name="T0" fmla="*/ 1534 w 1534"/>
                <a:gd name="T1" fmla="*/ 69 h 260"/>
                <a:gd name="T2" fmla="*/ 1415 w 1534"/>
                <a:gd name="T3" fmla="*/ 122 h 260"/>
                <a:gd name="T4" fmla="*/ 1319 w 1534"/>
                <a:gd name="T5" fmla="*/ 165 h 260"/>
                <a:gd name="T6" fmla="*/ 888 w 1534"/>
                <a:gd name="T7" fmla="*/ 243 h 260"/>
                <a:gd name="T8" fmla="*/ 562 w 1534"/>
                <a:gd name="T9" fmla="*/ 128 h 260"/>
                <a:gd name="T10" fmla="*/ 451 w 1534"/>
                <a:gd name="T11" fmla="*/ 78 h 260"/>
                <a:gd name="T12" fmla="*/ 382 w 1534"/>
                <a:gd name="T13" fmla="*/ 51 h 260"/>
                <a:gd name="T14" fmla="*/ 187 w 1534"/>
                <a:gd name="T15" fmla="*/ 11 h 260"/>
                <a:gd name="T16" fmla="*/ 0 w 1534"/>
                <a:gd name="T17" fmla="*/ 46 h 260"/>
                <a:gd name="T18" fmla="*/ 1 w 1534"/>
                <a:gd name="T19" fmla="*/ 49 h 260"/>
                <a:gd name="T20" fmla="*/ 381 w 1534"/>
                <a:gd name="T21" fmla="*/ 53 h 260"/>
                <a:gd name="T22" fmla="*/ 450 w 1534"/>
                <a:gd name="T23" fmla="*/ 80 h 260"/>
                <a:gd name="T24" fmla="*/ 561 w 1534"/>
                <a:gd name="T25" fmla="*/ 131 h 260"/>
                <a:gd name="T26" fmla="*/ 887 w 1534"/>
                <a:gd name="T27" fmla="*/ 246 h 260"/>
                <a:gd name="T28" fmla="*/ 931 w 1534"/>
                <a:gd name="T29" fmla="*/ 250 h 260"/>
                <a:gd name="T30" fmla="*/ 1320 w 1534"/>
                <a:gd name="T31" fmla="*/ 168 h 260"/>
                <a:gd name="T32" fmla="*/ 1416 w 1534"/>
                <a:gd name="T33" fmla="*/ 124 h 260"/>
                <a:gd name="T34" fmla="*/ 1534 w 1534"/>
                <a:gd name="T35" fmla="*/ 71 h 260"/>
                <a:gd name="T36" fmla="*/ 1534 w 1534"/>
                <a:gd name="T37" fmla="*/ 69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34" h="260">
                  <a:moveTo>
                    <a:pt x="1534" y="69"/>
                  </a:moveTo>
                  <a:cubicBezTo>
                    <a:pt x="1494" y="85"/>
                    <a:pt x="1454" y="103"/>
                    <a:pt x="1415" y="122"/>
                  </a:cubicBezTo>
                  <a:cubicBezTo>
                    <a:pt x="1383" y="136"/>
                    <a:pt x="1351" y="151"/>
                    <a:pt x="1319" y="165"/>
                  </a:cubicBezTo>
                  <a:cubicBezTo>
                    <a:pt x="1155" y="235"/>
                    <a:pt x="1018" y="260"/>
                    <a:pt x="888" y="243"/>
                  </a:cubicBezTo>
                  <a:cubicBezTo>
                    <a:pt x="773" y="228"/>
                    <a:pt x="666" y="177"/>
                    <a:pt x="562" y="128"/>
                  </a:cubicBezTo>
                  <a:cubicBezTo>
                    <a:pt x="526" y="111"/>
                    <a:pt x="488" y="94"/>
                    <a:pt x="451" y="78"/>
                  </a:cubicBezTo>
                  <a:cubicBezTo>
                    <a:pt x="428" y="68"/>
                    <a:pt x="404" y="59"/>
                    <a:pt x="382" y="51"/>
                  </a:cubicBezTo>
                  <a:cubicBezTo>
                    <a:pt x="313" y="27"/>
                    <a:pt x="247" y="14"/>
                    <a:pt x="187" y="11"/>
                  </a:cubicBezTo>
                  <a:cubicBezTo>
                    <a:pt x="117" y="8"/>
                    <a:pt x="54" y="20"/>
                    <a:pt x="0" y="46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01" y="0"/>
                    <a:pt x="232" y="2"/>
                    <a:pt x="381" y="53"/>
                  </a:cubicBezTo>
                  <a:cubicBezTo>
                    <a:pt x="404" y="61"/>
                    <a:pt x="427" y="70"/>
                    <a:pt x="450" y="80"/>
                  </a:cubicBezTo>
                  <a:cubicBezTo>
                    <a:pt x="487" y="96"/>
                    <a:pt x="525" y="114"/>
                    <a:pt x="561" y="131"/>
                  </a:cubicBezTo>
                  <a:cubicBezTo>
                    <a:pt x="665" y="180"/>
                    <a:pt x="772" y="231"/>
                    <a:pt x="887" y="246"/>
                  </a:cubicBezTo>
                  <a:cubicBezTo>
                    <a:pt x="902" y="247"/>
                    <a:pt x="916" y="249"/>
                    <a:pt x="931" y="250"/>
                  </a:cubicBezTo>
                  <a:cubicBezTo>
                    <a:pt x="1048" y="257"/>
                    <a:pt x="1173" y="230"/>
                    <a:pt x="1320" y="168"/>
                  </a:cubicBezTo>
                  <a:cubicBezTo>
                    <a:pt x="1352" y="154"/>
                    <a:pt x="1385" y="139"/>
                    <a:pt x="1416" y="124"/>
                  </a:cubicBezTo>
                  <a:cubicBezTo>
                    <a:pt x="1455" y="106"/>
                    <a:pt x="1494" y="88"/>
                    <a:pt x="1534" y="71"/>
                  </a:cubicBezTo>
                  <a:lnTo>
                    <a:pt x="1534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6B3FEB51-C504-C949-99FB-F02B21E145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792162"/>
              <a:ext cx="12168188" cy="2120900"/>
            </a:xfrm>
            <a:custGeom>
              <a:avLst/>
              <a:gdLst>
                <a:gd name="T0" fmla="*/ 1534 w 1534"/>
                <a:gd name="T1" fmla="*/ 55 h 267"/>
                <a:gd name="T2" fmla="*/ 1386 w 1534"/>
                <a:gd name="T3" fmla="*/ 123 h 267"/>
                <a:gd name="T4" fmla="*/ 1286 w 1534"/>
                <a:gd name="T5" fmla="*/ 171 h 267"/>
                <a:gd name="T6" fmla="*/ 851 w 1534"/>
                <a:gd name="T7" fmla="*/ 244 h 267"/>
                <a:gd name="T8" fmla="*/ 539 w 1534"/>
                <a:gd name="T9" fmla="*/ 131 h 267"/>
                <a:gd name="T10" fmla="*/ 433 w 1534"/>
                <a:gd name="T11" fmla="*/ 82 h 267"/>
                <a:gd name="T12" fmla="*/ 366 w 1534"/>
                <a:gd name="T13" fmla="*/ 55 h 267"/>
                <a:gd name="T14" fmla="*/ 0 w 1534"/>
                <a:gd name="T15" fmla="*/ 41 h 267"/>
                <a:gd name="T16" fmla="*/ 1 w 1534"/>
                <a:gd name="T17" fmla="*/ 43 h 267"/>
                <a:gd name="T18" fmla="*/ 365 w 1534"/>
                <a:gd name="T19" fmla="*/ 58 h 267"/>
                <a:gd name="T20" fmla="*/ 432 w 1534"/>
                <a:gd name="T21" fmla="*/ 84 h 267"/>
                <a:gd name="T22" fmla="*/ 538 w 1534"/>
                <a:gd name="T23" fmla="*/ 133 h 267"/>
                <a:gd name="T24" fmla="*/ 850 w 1534"/>
                <a:gd name="T25" fmla="*/ 247 h 267"/>
                <a:gd name="T26" fmla="*/ 1287 w 1534"/>
                <a:gd name="T27" fmla="*/ 173 h 267"/>
                <a:gd name="T28" fmla="*/ 1387 w 1534"/>
                <a:gd name="T29" fmla="*/ 125 h 267"/>
                <a:gd name="T30" fmla="*/ 1534 w 1534"/>
                <a:gd name="T31" fmla="*/ 58 h 267"/>
                <a:gd name="T32" fmla="*/ 1534 w 1534"/>
                <a:gd name="T33" fmla="*/ 55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4" h="267">
                  <a:moveTo>
                    <a:pt x="1534" y="55"/>
                  </a:moveTo>
                  <a:cubicBezTo>
                    <a:pt x="1484" y="74"/>
                    <a:pt x="1435" y="99"/>
                    <a:pt x="1386" y="123"/>
                  </a:cubicBezTo>
                  <a:cubicBezTo>
                    <a:pt x="1353" y="139"/>
                    <a:pt x="1319" y="156"/>
                    <a:pt x="1286" y="171"/>
                  </a:cubicBezTo>
                  <a:cubicBezTo>
                    <a:pt x="1130" y="240"/>
                    <a:pt x="984" y="264"/>
                    <a:pt x="851" y="244"/>
                  </a:cubicBezTo>
                  <a:cubicBezTo>
                    <a:pt x="741" y="227"/>
                    <a:pt x="638" y="178"/>
                    <a:pt x="539" y="131"/>
                  </a:cubicBezTo>
                  <a:cubicBezTo>
                    <a:pt x="504" y="114"/>
                    <a:pt x="468" y="97"/>
                    <a:pt x="433" y="82"/>
                  </a:cubicBezTo>
                  <a:cubicBezTo>
                    <a:pt x="410" y="72"/>
                    <a:pt x="388" y="63"/>
                    <a:pt x="366" y="55"/>
                  </a:cubicBezTo>
                  <a:cubicBezTo>
                    <a:pt x="225" y="5"/>
                    <a:pt x="98" y="0"/>
                    <a:pt x="0" y="4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98" y="3"/>
                    <a:pt x="224" y="8"/>
                    <a:pt x="365" y="58"/>
                  </a:cubicBezTo>
                  <a:cubicBezTo>
                    <a:pt x="387" y="65"/>
                    <a:pt x="409" y="74"/>
                    <a:pt x="432" y="84"/>
                  </a:cubicBezTo>
                  <a:cubicBezTo>
                    <a:pt x="467" y="99"/>
                    <a:pt x="503" y="117"/>
                    <a:pt x="538" y="133"/>
                  </a:cubicBezTo>
                  <a:cubicBezTo>
                    <a:pt x="637" y="181"/>
                    <a:pt x="740" y="230"/>
                    <a:pt x="850" y="247"/>
                  </a:cubicBezTo>
                  <a:cubicBezTo>
                    <a:pt x="984" y="267"/>
                    <a:pt x="1131" y="242"/>
                    <a:pt x="1287" y="173"/>
                  </a:cubicBezTo>
                  <a:cubicBezTo>
                    <a:pt x="1320" y="158"/>
                    <a:pt x="1355" y="141"/>
                    <a:pt x="1387" y="125"/>
                  </a:cubicBezTo>
                  <a:cubicBezTo>
                    <a:pt x="1435" y="101"/>
                    <a:pt x="1484" y="77"/>
                    <a:pt x="1534" y="58"/>
                  </a:cubicBezTo>
                  <a:lnTo>
                    <a:pt x="153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EEC37A02-9F0F-BC49-9929-16E62ECA7D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68350"/>
              <a:ext cx="12176125" cy="2128838"/>
            </a:xfrm>
            <a:custGeom>
              <a:avLst/>
              <a:gdLst>
                <a:gd name="T0" fmla="*/ 1535 w 1535"/>
                <a:gd name="T1" fmla="*/ 39 h 268"/>
                <a:gd name="T2" fmla="*/ 1357 w 1535"/>
                <a:gd name="T3" fmla="*/ 121 h 268"/>
                <a:gd name="T4" fmla="*/ 1253 w 1535"/>
                <a:gd name="T5" fmla="*/ 173 h 268"/>
                <a:gd name="T6" fmla="*/ 815 w 1535"/>
                <a:gd name="T7" fmla="*/ 242 h 268"/>
                <a:gd name="T8" fmla="*/ 517 w 1535"/>
                <a:gd name="T9" fmla="*/ 130 h 268"/>
                <a:gd name="T10" fmla="*/ 415 w 1535"/>
                <a:gd name="T11" fmla="*/ 83 h 268"/>
                <a:gd name="T12" fmla="*/ 351 w 1535"/>
                <a:gd name="T13" fmla="*/ 57 h 268"/>
                <a:gd name="T14" fmla="*/ 0 w 1535"/>
                <a:gd name="T15" fmla="*/ 32 h 268"/>
                <a:gd name="T16" fmla="*/ 1 w 1535"/>
                <a:gd name="T17" fmla="*/ 34 h 268"/>
                <a:gd name="T18" fmla="*/ 351 w 1535"/>
                <a:gd name="T19" fmla="*/ 59 h 268"/>
                <a:gd name="T20" fmla="*/ 414 w 1535"/>
                <a:gd name="T21" fmla="*/ 85 h 268"/>
                <a:gd name="T22" fmla="*/ 516 w 1535"/>
                <a:gd name="T23" fmla="*/ 133 h 268"/>
                <a:gd name="T24" fmla="*/ 814 w 1535"/>
                <a:gd name="T25" fmla="*/ 245 h 268"/>
                <a:gd name="T26" fmla="*/ 1255 w 1535"/>
                <a:gd name="T27" fmla="*/ 175 h 268"/>
                <a:gd name="T28" fmla="*/ 1359 w 1535"/>
                <a:gd name="T29" fmla="*/ 123 h 268"/>
                <a:gd name="T30" fmla="*/ 1535 w 1535"/>
                <a:gd name="T31" fmla="*/ 41 h 268"/>
                <a:gd name="T32" fmla="*/ 1535 w 1535"/>
                <a:gd name="T33" fmla="*/ 39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68">
                  <a:moveTo>
                    <a:pt x="1535" y="39"/>
                  </a:moveTo>
                  <a:cubicBezTo>
                    <a:pt x="1474" y="60"/>
                    <a:pt x="1415" y="91"/>
                    <a:pt x="1357" y="121"/>
                  </a:cubicBezTo>
                  <a:cubicBezTo>
                    <a:pt x="1323" y="139"/>
                    <a:pt x="1288" y="157"/>
                    <a:pt x="1253" y="173"/>
                  </a:cubicBezTo>
                  <a:cubicBezTo>
                    <a:pt x="1103" y="242"/>
                    <a:pt x="952" y="266"/>
                    <a:pt x="815" y="242"/>
                  </a:cubicBezTo>
                  <a:cubicBezTo>
                    <a:pt x="710" y="224"/>
                    <a:pt x="612" y="176"/>
                    <a:pt x="517" y="130"/>
                  </a:cubicBezTo>
                  <a:cubicBezTo>
                    <a:pt x="484" y="114"/>
                    <a:pt x="449" y="98"/>
                    <a:pt x="415" y="83"/>
                  </a:cubicBezTo>
                  <a:cubicBezTo>
                    <a:pt x="393" y="73"/>
                    <a:pt x="372" y="64"/>
                    <a:pt x="351" y="57"/>
                  </a:cubicBezTo>
                  <a:cubicBezTo>
                    <a:pt x="218" y="8"/>
                    <a:pt x="97" y="0"/>
                    <a:pt x="0" y="32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97" y="2"/>
                    <a:pt x="218" y="11"/>
                    <a:pt x="351" y="59"/>
                  </a:cubicBezTo>
                  <a:cubicBezTo>
                    <a:pt x="371" y="67"/>
                    <a:pt x="393" y="75"/>
                    <a:pt x="414" y="85"/>
                  </a:cubicBezTo>
                  <a:cubicBezTo>
                    <a:pt x="448" y="100"/>
                    <a:pt x="483" y="117"/>
                    <a:pt x="516" y="133"/>
                  </a:cubicBezTo>
                  <a:cubicBezTo>
                    <a:pt x="611" y="179"/>
                    <a:pt x="709" y="226"/>
                    <a:pt x="814" y="245"/>
                  </a:cubicBezTo>
                  <a:cubicBezTo>
                    <a:pt x="952" y="268"/>
                    <a:pt x="1104" y="244"/>
                    <a:pt x="1255" y="175"/>
                  </a:cubicBezTo>
                  <a:cubicBezTo>
                    <a:pt x="1289" y="159"/>
                    <a:pt x="1325" y="141"/>
                    <a:pt x="1359" y="123"/>
                  </a:cubicBezTo>
                  <a:cubicBezTo>
                    <a:pt x="1416" y="93"/>
                    <a:pt x="1475" y="62"/>
                    <a:pt x="1535" y="41"/>
                  </a:cubicBezTo>
                  <a:lnTo>
                    <a:pt x="1535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A35D2E8B-6B73-EE4A-AB53-71A2065E5C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36600"/>
              <a:ext cx="12176125" cy="2152650"/>
            </a:xfrm>
            <a:custGeom>
              <a:avLst/>
              <a:gdLst>
                <a:gd name="T0" fmla="*/ 1535 w 1535"/>
                <a:gd name="T1" fmla="*/ 25 h 271"/>
                <a:gd name="T2" fmla="*/ 1327 w 1535"/>
                <a:gd name="T3" fmla="*/ 121 h 271"/>
                <a:gd name="T4" fmla="*/ 1220 w 1535"/>
                <a:gd name="T5" fmla="*/ 176 h 271"/>
                <a:gd name="T6" fmla="*/ 777 w 1535"/>
                <a:gd name="T7" fmla="*/ 241 h 271"/>
                <a:gd name="T8" fmla="*/ 494 w 1535"/>
                <a:gd name="T9" fmla="*/ 131 h 271"/>
                <a:gd name="T10" fmla="*/ 397 w 1535"/>
                <a:gd name="T11" fmla="*/ 85 h 271"/>
                <a:gd name="T12" fmla="*/ 336 w 1535"/>
                <a:gd name="T13" fmla="*/ 59 h 271"/>
                <a:gd name="T14" fmla="*/ 0 w 1535"/>
                <a:gd name="T15" fmla="*/ 24 h 271"/>
                <a:gd name="T16" fmla="*/ 1 w 1535"/>
                <a:gd name="T17" fmla="*/ 26 h 271"/>
                <a:gd name="T18" fmla="*/ 335 w 1535"/>
                <a:gd name="T19" fmla="*/ 62 h 271"/>
                <a:gd name="T20" fmla="*/ 396 w 1535"/>
                <a:gd name="T21" fmla="*/ 87 h 271"/>
                <a:gd name="T22" fmla="*/ 493 w 1535"/>
                <a:gd name="T23" fmla="*/ 134 h 271"/>
                <a:gd name="T24" fmla="*/ 777 w 1535"/>
                <a:gd name="T25" fmla="*/ 243 h 271"/>
                <a:gd name="T26" fmla="*/ 1221 w 1535"/>
                <a:gd name="T27" fmla="*/ 179 h 271"/>
                <a:gd name="T28" fmla="*/ 1328 w 1535"/>
                <a:gd name="T29" fmla="*/ 123 h 271"/>
                <a:gd name="T30" fmla="*/ 1535 w 1535"/>
                <a:gd name="T31" fmla="*/ 28 h 271"/>
                <a:gd name="T32" fmla="*/ 1535 w 1535"/>
                <a:gd name="T33" fmla="*/ 25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1">
                  <a:moveTo>
                    <a:pt x="1535" y="25"/>
                  </a:moveTo>
                  <a:cubicBezTo>
                    <a:pt x="1463" y="45"/>
                    <a:pt x="1394" y="83"/>
                    <a:pt x="1327" y="121"/>
                  </a:cubicBezTo>
                  <a:cubicBezTo>
                    <a:pt x="1292" y="140"/>
                    <a:pt x="1256" y="159"/>
                    <a:pt x="1220" y="176"/>
                  </a:cubicBezTo>
                  <a:cubicBezTo>
                    <a:pt x="1073" y="247"/>
                    <a:pt x="920" y="269"/>
                    <a:pt x="777" y="241"/>
                  </a:cubicBezTo>
                  <a:cubicBezTo>
                    <a:pt x="678" y="222"/>
                    <a:pt x="585" y="176"/>
                    <a:pt x="494" y="131"/>
                  </a:cubicBezTo>
                  <a:cubicBezTo>
                    <a:pt x="462" y="116"/>
                    <a:pt x="429" y="99"/>
                    <a:pt x="397" y="85"/>
                  </a:cubicBezTo>
                  <a:cubicBezTo>
                    <a:pt x="376" y="75"/>
                    <a:pt x="355" y="67"/>
                    <a:pt x="336" y="59"/>
                  </a:cubicBezTo>
                  <a:cubicBezTo>
                    <a:pt x="211" y="12"/>
                    <a:pt x="95" y="0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95" y="3"/>
                    <a:pt x="211" y="15"/>
                    <a:pt x="335" y="62"/>
                  </a:cubicBezTo>
                  <a:cubicBezTo>
                    <a:pt x="354" y="69"/>
                    <a:pt x="375" y="77"/>
                    <a:pt x="396" y="87"/>
                  </a:cubicBezTo>
                  <a:cubicBezTo>
                    <a:pt x="428" y="102"/>
                    <a:pt x="461" y="118"/>
                    <a:pt x="493" y="134"/>
                  </a:cubicBezTo>
                  <a:cubicBezTo>
                    <a:pt x="584" y="178"/>
                    <a:pt x="677" y="224"/>
                    <a:pt x="777" y="243"/>
                  </a:cubicBezTo>
                  <a:cubicBezTo>
                    <a:pt x="920" y="271"/>
                    <a:pt x="1073" y="249"/>
                    <a:pt x="1221" y="179"/>
                  </a:cubicBezTo>
                  <a:cubicBezTo>
                    <a:pt x="1257" y="162"/>
                    <a:pt x="1293" y="142"/>
                    <a:pt x="1328" y="123"/>
                  </a:cubicBezTo>
                  <a:cubicBezTo>
                    <a:pt x="1395" y="86"/>
                    <a:pt x="1463" y="48"/>
                    <a:pt x="1535" y="28"/>
                  </a:cubicBezTo>
                  <a:lnTo>
                    <a:pt x="153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6985A582-83CB-B34A-9A03-8C5E63147F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12787"/>
              <a:ext cx="12176125" cy="2168525"/>
            </a:xfrm>
            <a:custGeom>
              <a:avLst/>
              <a:gdLst>
                <a:gd name="T0" fmla="*/ 1535 w 1535"/>
                <a:gd name="T1" fmla="*/ 14 h 273"/>
                <a:gd name="T2" fmla="*/ 1295 w 1535"/>
                <a:gd name="T3" fmla="*/ 119 h 273"/>
                <a:gd name="T4" fmla="*/ 1187 w 1535"/>
                <a:gd name="T5" fmla="*/ 179 h 273"/>
                <a:gd name="T6" fmla="*/ 740 w 1535"/>
                <a:gd name="T7" fmla="*/ 239 h 273"/>
                <a:gd name="T8" fmla="*/ 472 w 1535"/>
                <a:gd name="T9" fmla="*/ 131 h 273"/>
                <a:gd name="T10" fmla="*/ 378 w 1535"/>
                <a:gd name="T11" fmla="*/ 85 h 273"/>
                <a:gd name="T12" fmla="*/ 320 w 1535"/>
                <a:gd name="T13" fmla="*/ 61 h 273"/>
                <a:gd name="T14" fmla="*/ 0 w 1535"/>
                <a:gd name="T15" fmla="*/ 15 h 273"/>
                <a:gd name="T16" fmla="*/ 0 w 1535"/>
                <a:gd name="T17" fmla="*/ 18 h 273"/>
                <a:gd name="T18" fmla="*/ 319 w 1535"/>
                <a:gd name="T19" fmla="*/ 63 h 273"/>
                <a:gd name="T20" fmla="*/ 377 w 1535"/>
                <a:gd name="T21" fmla="*/ 88 h 273"/>
                <a:gd name="T22" fmla="*/ 471 w 1535"/>
                <a:gd name="T23" fmla="*/ 134 h 273"/>
                <a:gd name="T24" fmla="*/ 740 w 1535"/>
                <a:gd name="T25" fmla="*/ 241 h 273"/>
                <a:gd name="T26" fmla="*/ 1188 w 1535"/>
                <a:gd name="T27" fmla="*/ 181 h 273"/>
                <a:gd name="T28" fmla="*/ 1297 w 1535"/>
                <a:gd name="T29" fmla="*/ 122 h 273"/>
                <a:gd name="T30" fmla="*/ 1535 w 1535"/>
                <a:gd name="T31" fmla="*/ 16 h 273"/>
                <a:gd name="T32" fmla="*/ 1535 w 1535"/>
                <a:gd name="T33" fmla="*/ 1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3">
                  <a:moveTo>
                    <a:pt x="1535" y="14"/>
                  </a:moveTo>
                  <a:cubicBezTo>
                    <a:pt x="1451" y="29"/>
                    <a:pt x="1372" y="75"/>
                    <a:pt x="1295" y="119"/>
                  </a:cubicBezTo>
                  <a:cubicBezTo>
                    <a:pt x="1260" y="140"/>
                    <a:pt x="1224" y="161"/>
                    <a:pt x="1187" y="179"/>
                  </a:cubicBezTo>
                  <a:cubicBezTo>
                    <a:pt x="1044" y="249"/>
                    <a:pt x="885" y="271"/>
                    <a:pt x="740" y="239"/>
                  </a:cubicBezTo>
                  <a:cubicBezTo>
                    <a:pt x="646" y="218"/>
                    <a:pt x="558" y="174"/>
                    <a:pt x="472" y="131"/>
                  </a:cubicBezTo>
                  <a:cubicBezTo>
                    <a:pt x="441" y="116"/>
                    <a:pt x="410" y="100"/>
                    <a:pt x="378" y="85"/>
                  </a:cubicBezTo>
                  <a:cubicBezTo>
                    <a:pt x="358" y="76"/>
                    <a:pt x="339" y="68"/>
                    <a:pt x="320" y="61"/>
                  </a:cubicBezTo>
                  <a:cubicBezTo>
                    <a:pt x="204" y="15"/>
                    <a:pt x="93" y="0"/>
                    <a:pt x="0" y="1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"/>
                    <a:pt x="204" y="18"/>
                    <a:pt x="319" y="63"/>
                  </a:cubicBezTo>
                  <a:cubicBezTo>
                    <a:pt x="338" y="70"/>
                    <a:pt x="357" y="79"/>
                    <a:pt x="377" y="88"/>
                  </a:cubicBezTo>
                  <a:cubicBezTo>
                    <a:pt x="408" y="102"/>
                    <a:pt x="440" y="118"/>
                    <a:pt x="471" y="134"/>
                  </a:cubicBezTo>
                  <a:cubicBezTo>
                    <a:pt x="557" y="176"/>
                    <a:pt x="645" y="221"/>
                    <a:pt x="740" y="241"/>
                  </a:cubicBezTo>
                  <a:cubicBezTo>
                    <a:pt x="885" y="273"/>
                    <a:pt x="1044" y="252"/>
                    <a:pt x="1188" y="181"/>
                  </a:cubicBezTo>
                  <a:cubicBezTo>
                    <a:pt x="1225" y="163"/>
                    <a:pt x="1261" y="142"/>
                    <a:pt x="1297" y="122"/>
                  </a:cubicBezTo>
                  <a:cubicBezTo>
                    <a:pt x="1373" y="77"/>
                    <a:pt x="1451" y="32"/>
                    <a:pt x="1535" y="16"/>
                  </a:cubicBezTo>
                  <a:lnTo>
                    <a:pt x="1535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5617EAF0-ABBB-9C41-A70B-CB7806BE01E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8" y="681037"/>
              <a:ext cx="12184063" cy="2200276"/>
            </a:xfrm>
            <a:custGeom>
              <a:avLst/>
              <a:gdLst>
                <a:gd name="T0" fmla="*/ 1536 w 1536"/>
                <a:gd name="T1" fmla="*/ 7 h 277"/>
                <a:gd name="T2" fmla="*/ 1265 w 1536"/>
                <a:gd name="T3" fmla="*/ 119 h 277"/>
                <a:gd name="T4" fmla="*/ 1155 w 1536"/>
                <a:gd name="T5" fmla="*/ 182 h 277"/>
                <a:gd name="T6" fmla="*/ 704 w 1536"/>
                <a:gd name="T7" fmla="*/ 238 h 277"/>
                <a:gd name="T8" fmla="*/ 451 w 1536"/>
                <a:gd name="T9" fmla="*/ 132 h 277"/>
                <a:gd name="T10" fmla="*/ 360 w 1536"/>
                <a:gd name="T11" fmla="*/ 87 h 277"/>
                <a:gd name="T12" fmla="*/ 305 w 1536"/>
                <a:gd name="T13" fmla="*/ 63 h 277"/>
                <a:gd name="T14" fmla="*/ 0 w 1536"/>
                <a:gd name="T15" fmla="*/ 7 h 277"/>
                <a:gd name="T16" fmla="*/ 0 w 1536"/>
                <a:gd name="T17" fmla="*/ 10 h 277"/>
                <a:gd name="T18" fmla="*/ 304 w 1536"/>
                <a:gd name="T19" fmla="*/ 65 h 277"/>
                <a:gd name="T20" fmla="*/ 359 w 1536"/>
                <a:gd name="T21" fmla="*/ 90 h 277"/>
                <a:gd name="T22" fmla="*/ 450 w 1536"/>
                <a:gd name="T23" fmla="*/ 135 h 277"/>
                <a:gd name="T24" fmla="*/ 704 w 1536"/>
                <a:gd name="T25" fmla="*/ 240 h 277"/>
                <a:gd name="T26" fmla="*/ 1156 w 1536"/>
                <a:gd name="T27" fmla="*/ 185 h 277"/>
                <a:gd name="T28" fmla="*/ 1266 w 1536"/>
                <a:gd name="T29" fmla="*/ 121 h 277"/>
                <a:gd name="T30" fmla="*/ 1536 w 1536"/>
                <a:gd name="T31" fmla="*/ 10 h 277"/>
                <a:gd name="T32" fmla="*/ 1536 w 1536"/>
                <a:gd name="T33" fmla="*/ 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6" h="277">
                  <a:moveTo>
                    <a:pt x="1536" y="7"/>
                  </a:moveTo>
                  <a:cubicBezTo>
                    <a:pt x="1439" y="13"/>
                    <a:pt x="1350" y="67"/>
                    <a:pt x="1265" y="119"/>
                  </a:cubicBezTo>
                  <a:cubicBezTo>
                    <a:pt x="1229" y="141"/>
                    <a:pt x="1192" y="164"/>
                    <a:pt x="1155" y="182"/>
                  </a:cubicBezTo>
                  <a:cubicBezTo>
                    <a:pt x="1013" y="254"/>
                    <a:pt x="853" y="274"/>
                    <a:pt x="704" y="238"/>
                  </a:cubicBezTo>
                  <a:cubicBezTo>
                    <a:pt x="615" y="216"/>
                    <a:pt x="532" y="174"/>
                    <a:pt x="451" y="132"/>
                  </a:cubicBezTo>
                  <a:cubicBezTo>
                    <a:pt x="421" y="117"/>
                    <a:pt x="391" y="102"/>
                    <a:pt x="360" y="87"/>
                  </a:cubicBezTo>
                  <a:cubicBezTo>
                    <a:pt x="341" y="78"/>
                    <a:pt x="323" y="70"/>
                    <a:pt x="305" y="63"/>
                  </a:cubicBezTo>
                  <a:cubicBezTo>
                    <a:pt x="199" y="20"/>
                    <a:pt x="93" y="0"/>
                    <a:pt x="0" y="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93" y="3"/>
                    <a:pt x="198" y="22"/>
                    <a:pt x="304" y="65"/>
                  </a:cubicBezTo>
                  <a:cubicBezTo>
                    <a:pt x="322" y="73"/>
                    <a:pt x="340" y="81"/>
                    <a:pt x="359" y="90"/>
                  </a:cubicBezTo>
                  <a:cubicBezTo>
                    <a:pt x="390" y="104"/>
                    <a:pt x="420" y="120"/>
                    <a:pt x="450" y="135"/>
                  </a:cubicBezTo>
                  <a:cubicBezTo>
                    <a:pt x="531" y="176"/>
                    <a:pt x="615" y="219"/>
                    <a:pt x="704" y="240"/>
                  </a:cubicBezTo>
                  <a:cubicBezTo>
                    <a:pt x="853" y="277"/>
                    <a:pt x="1013" y="257"/>
                    <a:pt x="1156" y="185"/>
                  </a:cubicBezTo>
                  <a:cubicBezTo>
                    <a:pt x="1193" y="166"/>
                    <a:pt x="1230" y="143"/>
                    <a:pt x="1266" y="121"/>
                  </a:cubicBezTo>
                  <a:cubicBezTo>
                    <a:pt x="1351" y="69"/>
                    <a:pt x="1439" y="16"/>
                    <a:pt x="1536" y="10"/>
                  </a:cubicBezTo>
                  <a:lnTo>
                    <a:pt x="1536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18692F-A388-CC59-14FA-70BF425A4DE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0588" y="291552"/>
            <a:ext cx="6532920" cy="501661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6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Section Title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E51956-39C3-4E71-8D24-9C223BBBEBDE}"/>
              </a:ext>
            </a:extLst>
          </p:cNvPr>
          <p:cNvSpPr txBox="1"/>
          <p:nvPr userDrawn="1"/>
        </p:nvSpPr>
        <p:spPr>
          <a:xfrm>
            <a:off x="4562375" y="423512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 fontScale="25000" lnSpcReduction="20000"/>
          </a:bodyPr>
          <a:lstStyle/>
          <a:p>
            <a:pPr algn="l"/>
            <a:endParaRPr lang="en-US" sz="2400" dirty="0">
              <a:solidFill>
                <a:schemeClr val="bg1"/>
              </a:solidFill>
            </a:endParaRPr>
          </a:p>
        </p:txBody>
      </p:sp>
      <p:pic>
        <p:nvPicPr>
          <p:cNvPr id="2" name="Picture 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A7B7930-BCFD-DE9E-8838-0964236564E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03" y="6261370"/>
            <a:ext cx="1244933" cy="44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08743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AA7085CC-8374-4AAD-B95E-C3C2724809ED}"/>
              </a:ext>
            </a:extLst>
          </p:cNvPr>
          <p:cNvSpPr/>
          <p:nvPr userDrawn="1"/>
        </p:nvSpPr>
        <p:spPr>
          <a:xfrm>
            <a:off x="-215153" y="5400339"/>
            <a:ext cx="9714155" cy="14576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BFACCC-E3B3-41A2-9C77-47112F9C5034}"/>
              </a:ext>
            </a:extLst>
          </p:cNvPr>
          <p:cNvSpPr/>
          <p:nvPr userDrawn="1"/>
        </p:nvSpPr>
        <p:spPr>
          <a:xfrm>
            <a:off x="11306287" y="5400339"/>
            <a:ext cx="885713" cy="14576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99BA03-B9AE-458B-8A1B-4551CB8D3CD6}"/>
              </a:ext>
            </a:extLst>
          </p:cNvPr>
          <p:cNvSpPr/>
          <p:nvPr userDrawn="1"/>
        </p:nvSpPr>
        <p:spPr>
          <a:xfrm>
            <a:off x="9074075" y="4671508"/>
            <a:ext cx="2619487" cy="14576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2E7CE41F-7F27-418D-8063-62A5392738DF}"/>
              </a:ext>
            </a:extLst>
          </p:cNvPr>
          <p:cNvGrpSpPr/>
          <p:nvPr userDrawn="1"/>
        </p:nvGrpSpPr>
        <p:grpSpPr>
          <a:xfrm flipH="1">
            <a:off x="-585789" y="5706167"/>
            <a:ext cx="12870485" cy="1466281"/>
            <a:chOff x="7938" y="681037"/>
            <a:chExt cx="12184063" cy="2232025"/>
          </a:xfrm>
          <a:gradFill>
            <a:gsLst>
              <a:gs pos="0">
                <a:schemeClr val="accent1">
                  <a:lumMod val="20000"/>
                  <a:lumOff val="80000"/>
                  <a:alpha val="57000"/>
                </a:schemeClr>
              </a:gs>
              <a:gs pos="87000">
                <a:schemeClr val="accent1">
                  <a:lumMod val="60000"/>
                  <a:lumOff val="40000"/>
                  <a:alpha val="27000"/>
                </a:schemeClr>
              </a:gs>
            </a:gsLst>
            <a:lin ang="0" scaled="1"/>
          </a:gradFill>
        </p:grpSpPr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A9ED892E-6AD4-490E-A215-06BE2500F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839786"/>
              <a:ext cx="12168188" cy="2065339"/>
            </a:xfrm>
            <a:custGeom>
              <a:avLst/>
              <a:gdLst>
                <a:gd name="T0" fmla="*/ 1534 w 1534"/>
                <a:gd name="T1" fmla="*/ 69 h 260"/>
                <a:gd name="T2" fmla="*/ 1415 w 1534"/>
                <a:gd name="T3" fmla="*/ 122 h 260"/>
                <a:gd name="T4" fmla="*/ 1319 w 1534"/>
                <a:gd name="T5" fmla="*/ 165 h 260"/>
                <a:gd name="T6" fmla="*/ 888 w 1534"/>
                <a:gd name="T7" fmla="*/ 243 h 260"/>
                <a:gd name="T8" fmla="*/ 562 w 1534"/>
                <a:gd name="T9" fmla="*/ 128 h 260"/>
                <a:gd name="T10" fmla="*/ 451 w 1534"/>
                <a:gd name="T11" fmla="*/ 78 h 260"/>
                <a:gd name="T12" fmla="*/ 382 w 1534"/>
                <a:gd name="T13" fmla="*/ 51 h 260"/>
                <a:gd name="T14" fmla="*/ 187 w 1534"/>
                <a:gd name="T15" fmla="*/ 11 h 260"/>
                <a:gd name="T16" fmla="*/ 0 w 1534"/>
                <a:gd name="T17" fmla="*/ 46 h 260"/>
                <a:gd name="T18" fmla="*/ 1 w 1534"/>
                <a:gd name="T19" fmla="*/ 49 h 260"/>
                <a:gd name="T20" fmla="*/ 381 w 1534"/>
                <a:gd name="T21" fmla="*/ 53 h 260"/>
                <a:gd name="T22" fmla="*/ 450 w 1534"/>
                <a:gd name="T23" fmla="*/ 80 h 260"/>
                <a:gd name="T24" fmla="*/ 561 w 1534"/>
                <a:gd name="T25" fmla="*/ 131 h 260"/>
                <a:gd name="T26" fmla="*/ 887 w 1534"/>
                <a:gd name="T27" fmla="*/ 246 h 260"/>
                <a:gd name="T28" fmla="*/ 931 w 1534"/>
                <a:gd name="T29" fmla="*/ 250 h 260"/>
                <a:gd name="T30" fmla="*/ 1320 w 1534"/>
                <a:gd name="T31" fmla="*/ 168 h 260"/>
                <a:gd name="T32" fmla="*/ 1416 w 1534"/>
                <a:gd name="T33" fmla="*/ 124 h 260"/>
                <a:gd name="T34" fmla="*/ 1534 w 1534"/>
                <a:gd name="T35" fmla="*/ 71 h 260"/>
                <a:gd name="T36" fmla="*/ 1534 w 1534"/>
                <a:gd name="T37" fmla="*/ 69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34" h="260">
                  <a:moveTo>
                    <a:pt x="1534" y="69"/>
                  </a:moveTo>
                  <a:cubicBezTo>
                    <a:pt x="1494" y="85"/>
                    <a:pt x="1454" y="103"/>
                    <a:pt x="1415" y="122"/>
                  </a:cubicBezTo>
                  <a:cubicBezTo>
                    <a:pt x="1383" y="136"/>
                    <a:pt x="1351" y="151"/>
                    <a:pt x="1319" y="165"/>
                  </a:cubicBezTo>
                  <a:cubicBezTo>
                    <a:pt x="1155" y="235"/>
                    <a:pt x="1018" y="260"/>
                    <a:pt x="888" y="243"/>
                  </a:cubicBezTo>
                  <a:cubicBezTo>
                    <a:pt x="773" y="228"/>
                    <a:pt x="666" y="177"/>
                    <a:pt x="562" y="128"/>
                  </a:cubicBezTo>
                  <a:cubicBezTo>
                    <a:pt x="526" y="111"/>
                    <a:pt x="488" y="94"/>
                    <a:pt x="451" y="78"/>
                  </a:cubicBezTo>
                  <a:cubicBezTo>
                    <a:pt x="428" y="68"/>
                    <a:pt x="404" y="59"/>
                    <a:pt x="382" y="51"/>
                  </a:cubicBezTo>
                  <a:cubicBezTo>
                    <a:pt x="313" y="27"/>
                    <a:pt x="247" y="14"/>
                    <a:pt x="187" y="11"/>
                  </a:cubicBezTo>
                  <a:cubicBezTo>
                    <a:pt x="117" y="8"/>
                    <a:pt x="54" y="20"/>
                    <a:pt x="0" y="46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01" y="0"/>
                    <a:pt x="232" y="2"/>
                    <a:pt x="381" y="53"/>
                  </a:cubicBezTo>
                  <a:cubicBezTo>
                    <a:pt x="404" y="61"/>
                    <a:pt x="427" y="70"/>
                    <a:pt x="450" y="80"/>
                  </a:cubicBezTo>
                  <a:cubicBezTo>
                    <a:pt x="487" y="96"/>
                    <a:pt x="525" y="114"/>
                    <a:pt x="561" y="131"/>
                  </a:cubicBezTo>
                  <a:cubicBezTo>
                    <a:pt x="665" y="180"/>
                    <a:pt x="772" y="231"/>
                    <a:pt x="887" y="246"/>
                  </a:cubicBezTo>
                  <a:cubicBezTo>
                    <a:pt x="902" y="247"/>
                    <a:pt x="916" y="249"/>
                    <a:pt x="931" y="250"/>
                  </a:cubicBezTo>
                  <a:cubicBezTo>
                    <a:pt x="1048" y="257"/>
                    <a:pt x="1173" y="230"/>
                    <a:pt x="1320" y="168"/>
                  </a:cubicBezTo>
                  <a:cubicBezTo>
                    <a:pt x="1352" y="154"/>
                    <a:pt x="1385" y="139"/>
                    <a:pt x="1416" y="124"/>
                  </a:cubicBezTo>
                  <a:cubicBezTo>
                    <a:pt x="1455" y="106"/>
                    <a:pt x="1494" y="88"/>
                    <a:pt x="1534" y="71"/>
                  </a:cubicBezTo>
                  <a:lnTo>
                    <a:pt x="1534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9337EC9F-CFE1-4F9C-AAA4-403535B78B7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792162"/>
              <a:ext cx="12168188" cy="2120900"/>
            </a:xfrm>
            <a:custGeom>
              <a:avLst/>
              <a:gdLst>
                <a:gd name="T0" fmla="*/ 1534 w 1534"/>
                <a:gd name="T1" fmla="*/ 55 h 267"/>
                <a:gd name="T2" fmla="*/ 1386 w 1534"/>
                <a:gd name="T3" fmla="*/ 123 h 267"/>
                <a:gd name="T4" fmla="*/ 1286 w 1534"/>
                <a:gd name="T5" fmla="*/ 171 h 267"/>
                <a:gd name="T6" fmla="*/ 851 w 1534"/>
                <a:gd name="T7" fmla="*/ 244 h 267"/>
                <a:gd name="T8" fmla="*/ 539 w 1534"/>
                <a:gd name="T9" fmla="*/ 131 h 267"/>
                <a:gd name="T10" fmla="*/ 433 w 1534"/>
                <a:gd name="T11" fmla="*/ 82 h 267"/>
                <a:gd name="T12" fmla="*/ 366 w 1534"/>
                <a:gd name="T13" fmla="*/ 55 h 267"/>
                <a:gd name="T14" fmla="*/ 0 w 1534"/>
                <a:gd name="T15" fmla="*/ 41 h 267"/>
                <a:gd name="T16" fmla="*/ 1 w 1534"/>
                <a:gd name="T17" fmla="*/ 43 h 267"/>
                <a:gd name="T18" fmla="*/ 365 w 1534"/>
                <a:gd name="T19" fmla="*/ 58 h 267"/>
                <a:gd name="T20" fmla="*/ 432 w 1534"/>
                <a:gd name="T21" fmla="*/ 84 h 267"/>
                <a:gd name="T22" fmla="*/ 538 w 1534"/>
                <a:gd name="T23" fmla="*/ 133 h 267"/>
                <a:gd name="T24" fmla="*/ 850 w 1534"/>
                <a:gd name="T25" fmla="*/ 247 h 267"/>
                <a:gd name="T26" fmla="*/ 1287 w 1534"/>
                <a:gd name="T27" fmla="*/ 173 h 267"/>
                <a:gd name="T28" fmla="*/ 1387 w 1534"/>
                <a:gd name="T29" fmla="*/ 125 h 267"/>
                <a:gd name="T30" fmla="*/ 1534 w 1534"/>
                <a:gd name="T31" fmla="*/ 58 h 267"/>
                <a:gd name="T32" fmla="*/ 1534 w 1534"/>
                <a:gd name="T33" fmla="*/ 55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4" h="267">
                  <a:moveTo>
                    <a:pt x="1534" y="55"/>
                  </a:moveTo>
                  <a:cubicBezTo>
                    <a:pt x="1484" y="74"/>
                    <a:pt x="1435" y="99"/>
                    <a:pt x="1386" y="123"/>
                  </a:cubicBezTo>
                  <a:cubicBezTo>
                    <a:pt x="1353" y="139"/>
                    <a:pt x="1319" y="156"/>
                    <a:pt x="1286" y="171"/>
                  </a:cubicBezTo>
                  <a:cubicBezTo>
                    <a:pt x="1130" y="240"/>
                    <a:pt x="984" y="264"/>
                    <a:pt x="851" y="244"/>
                  </a:cubicBezTo>
                  <a:cubicBezTo>
                    <a:pt x="741" y="227"/>
                    <a:pt x="638" y="178"/>
                    <a:pt x="539" y="131"/>
                  </a:cubicBezTo>
                  <a:cubicBezTo>
                    <a:pt x="504" y="114"/>
                    <a:pt x="468" y="97"/>
                    <a:pt x="433" y="82"/>
                  </a:cubicBezTo>
                  <a:cubicBezTo>
                    <a:pt x="410" y="72"/>
                    <a:pt x="388" y="63"/>
                    <a:pt x="366" y="55"/>
                  </a:cubicBezTo>
                  <a:cubicBezTo>
                    <a:pt x="225" y="5"/>
                    <a:pt x="98" y="0"/>
                    <a:pt x="0" y="4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98" y="3"/>
                    <a:pt x="224" y="8"/>
                    <a:pt x="365" y="58"/>
                  </a:cubicBezTo>
                  <a:cubicBezTo>
                    <a:pt x="387" y="65"/>
                    <a:pt x="409" y="74"/>
                    <a:pt x="432" y="84"/>
                  </a:cubicBezTo>
                  <a:cubicBezTo>
                    <a:pt x="467" y="99"/>
                    <a:pt x="503" y="117"/>
                    <a:pt x="538" y="133"/>
                  </a:cubicBezTo>
                  <a:cubicBezTo>
                    <a:pt x="637" y="181"/>
                    <a:pt x="740" y="230"/>
                    <a:pt x="850" y="247"/>
                  </a:cubicBezTo>
                  <a:cubicBezTo>
                    <a:pt x="984" y="267"/>
                    <a:pt x="1131" y="242"/>
                    <a:pt x="1287" y="173"/>
                  </a:cubicBezTo>
                  <a:cubicBezTo>
                    <a:pt x="1320" y="158"/>
                    <a:pt x="1355" y="141"/>
                    <a:pt x="1387" y="125"/>
                  </a:cubicBezTo>
                  <a:cubicBezTo>
                    <a:pt x="1435" y="101"/>
                    <a:pt x="1484" y="77"/>
                    <a:pt x="1534" y="58"/>
                  </a:cubicBezTo>
                  <a:lnTo>
                    <a:pt x="153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24C19245-87AD-492B-A16A-9520B91C6AA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68349"/>
              <a:ext cx="12176125" cy="2128839"/>
            </a:xfrm>
            <a:custGeom>
              <a:avLst/>
              <a:gdLst>
                <a:gd name="T0" fmla="*/ 1535 w 1535"/>
                <a:gd name="T1" fmla="*/ 39 h 268"/>
                <a:gd name="T2" fmla="*/ 1357 w 1535"/>
                <a:gd name="T3" fmla="*/ 121 h 268"/>
                <a:gd name="T4" fmla="*/ 1253 w 1535"/>
                <a:gd name="T5" fmla="*/ 173 h 268"/>
                <a:gd name="T6" fmla="*/ 815 w 1535"/>
                <a:gd name="T7" fmla="*/ 242 h 268"/>
                <a:gd name="T8" fmla="*/ 517 w 1535"/>
                <a:gd name="T9" fmla="*/ 130 h 268"/>
                <a:gd name="T10" fmla="*/ 415 w 1535"/>
                <a:gd name="T11" fmla="*/ 83 h 268"/>
                <a:gd name="T12" fmla="*/ 351 w 1535"/>
                <a:gd name="T13" fmla="*/ 57 h 268"/>
                <a:gd name="T14" fmla="*/ 0 w 1535"/>
                <a:gd name="T15" fmla="*/ 32 h 268"/>
                <a:gd name="T16" fmla="*/ 1 w 1535"/>
                <a:gd name="T17" fmla="*/ 34 h 268"/>
                <a:gd name="T18" fmla="*/ 351 w 1535"/>
                <a:gd name="T19" fmla="*/ 59 h 268"/>
                <a:gd name="T20" fmla="*/ 414 w 1535"/>
                <a:gd name="T21" fmla="*/ 85 h 268"/>
                <a:gd name="T22" fmla="*/ 516 w 1535"/>
                <a:gd name="T23" fmla="*/ 133 h 268"/>
                <a:gd name="T24" fmla="*/ 814 w 1535"/>
                <a:gd name="T25" fmla="*/ 245 h 268"/>
                <a:gd name="T26" fmla="*/ 1255 w 1535"/>
                <a:gd name="T27" fmla="*/ 175 h 268"/>
                <a:gd name="T28" fmla="*/ 1359 w 1535"/>
                <a:gd name="T29" fmla="*/ 123 h 268"/>
                <a:gd name="T30" fmla="*/ 1535 w 1535"/>
                <a:gd name="T31" fmla="*/ 41 h 268"/>
                <a:gd name="T32" fmla="*/ 1535 w 1535"/>
                <a:gd name="T33" fmla="*/ 39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68">
                  <a:moveTo>
                    <a:pt x="1535" y="39"/>
                  </a:moveTo>
                  <a:cubicBezTo>
                    <a:pt x="1474" y="60"/>
                    <a:pt x="1415" y="91"/>
                    <a:pt x="1357" y="121"/>
                  </a:cubicBezTo>
                  <a:cubicBezTo>
                    <a:pt x="1323" y="139"/>
                    <a:pt x="1288" y="157"/>
                    <a:pt x="1253" y="173"/>
                  </a:cubicBezTo>
                  <a:cubicBezTo>
                    <a:pt x="1103" y="242"/>
                    <a:pt x="952" y="266"/>
                    <a:pt x="815" y="242"/>
                  </a:cubicBezTo>
                  <a:cubicBezTo>
                    <a:pt x="710" y="224"/>
                    <a:pt x="612" y="176"/>
                    <a:pt x="517" y="130"/>
                  </a:cubicBezTo>
                  <a:cubicBezTo>
                    <a:pt x="484" y="114"/>
                    <a:pt x="449" y="98"/>
                    <a:pt x="415" y="83"/>
                  </a:cubicBezTo>
                  <a:cubicBezTo>
                    <a:pt x="393" y="73"/>
                    <a:pt x="372" y="64"/>
                    <a:pt x="351" y="57"/>
                  </a:cubicBezTo>
                  <a:cubicBezTo>
                    <a:pt x="218" y="8"/>
                    <a:pt x="97" y="0"/>
                    <a:pt x="0" y="32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97" y="2"/>
                    <a:pt x="218" y="11"/>
                    <a:pt x="351" y="59"/>
                  </a:cubicBezTo>
                  <a:cubicBezTo>
                    <a:pt x="371" y="67"/>
                    <a:pt x="393" y="75"/>
                    <a:pt x="414" y="85"/>
                  </a:cubicBezTo>
                  <a:cubicBezTo>
                    <a:pt x="448" y="100"/>
                    <a:pt x="483" y="117"/>
                    <a:pt x="516" y="133"/>
                  </a:cubicBezTo>
                  <a:cubicBezTo>
                    <a:pt x="611" y="179"/>
                    <a:pt x="709" y="226"/>
                    <a:pt x="814" y="245"/>
                  </a:cubicBezTo>
                  <a:cubicBezTo>
                    <a:pt x="952" y="268"/>
                    <a:pt x="1104" y="244"/>
                    <a:pt x="1255" y="175"/>
                  </a:cubicBezTo>
                  <a:cubicBezTo>
                    <a:pt x="1289" y="159"/>
                    <a:pt x="1325" y="141"/>
                    <a:pt x="1359" y="123"/>
                  </a:cubicBezTo>
                  <a:cubicBezTo>
                    <a:pt x="1416" y="93"/>
                    <a:pt x="1475" y="62"/>
                    <a:pt x="1535" y="41"/>
                  </a:cubicBezTo>
                  <a:lnTo>
                    <a:pt x="1535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AA6CB972-5C61-4BC9-98E2-1B67042162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36600"/>
              <a:ext cx="12176125" cy="2152650"/>
            </a:xfrm>
            <a:custGeom>
              <a:avLst/>
              <a:gdLst>
                <a:gd name="T0" fmla="*/ 1535 w 1535"/>
                <a:gd name="T1" fmla="*/ 25 h 271"/>
                <a:gd name="T2" fmla="*/ 1327 w 1535"/>
                <a:gd name="T3" fmla="*/ 121 h 271"/>
                <a:gd name="T4" fmla="*/ 1220 w 1535"/>
                <a:gd name="T5" fmla="*/ 176 h 271"/>
                <a:gd name="T6" fmla="*/ 777 w 1535"/>
                <a:gd name="T7" fmla="*/ 241 h 271"/>
                <a:gd name="T8" fmla="*/ 494 w 1535"/>
                <a:gd name="T9" fmla="*/ 131 h 271"/>
                <a:gd name="T10" fmla="*/ 397 w 1535"/>
                <a:gd name="T11" fmla="*/ 85 h 271"/>
                <a:gd name="T12" fmla="*/ 336 w 1535"/>
                <a:gd name="T13" fmla="*/ 59 h 271"/>
                <a:gd name="T14" fmla="*/ 0 w 1535"/>
                <a:gd name="T15" fmla="*/ 24 h 271"/>
                <a:gd name="T16" fmla="*/ 1 w 1535"/>
                <a:gd name="T17" fmla="*/ 26 h 271"/>
                <a:gd name="T18" fmla="*/ 335 w 1535"/>
                <a:gd name="T19" fmla="*/ 62 h 271"/>
                <a:gd name="T20" fmla="*/ 396 w 1535"/>
                <a:gd name="T21" fmla="*/ 87 h 271"/>
                <a:gd name="T22" fmla="*/ 493 w 1535"/>
                <a:gd name="T23" fmla="*/ 134 h 271"/>
                <a:gd name="T24" fmla="*/ 777 w 1535"/>
                <a:gd name="T25" fmla="*/ 243 h 271"/>
                <a:gd name="T26" fmla="*/ 1221 w 1535"/>
                <a:gd name="T27" fmla="*/ 179 h 271"/>
                <a:gd name="T28" fmla="*/ 1328 w 1535"/>
                <a:gd name="T29" fmla="*/ 123 h 271"/>
                <a:gd name="T30" fmla="*/ 1535 w 1535"/>
                <a:gd name="T31" fmla="*/ 28 h 271"/>
                <a:gd name="T32" fmla="*/ 1535 w 1535"/>
                <a:gd name="T33" fmla="*/ 25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1">
                  <a:moveTo>
                    <a:pt x="1535" y="25"/>
                  </a:moveTo>
                  <a:cubicBezTo>
                    <a:pt x="1463" y="45"/>
                    <a:pt x="1394" y="83"/>
                    <a:pt x="1327" y="121"/>
                  </a:cubicBezTo>
                  <a:cubicBezTo>
                    <a:pt x="1292" y="140"/>
                    <a:pt x="1256" y="159"/>
                    <a:pt x="1220" y="176"/>
                  </a:cubicBezTo>
                  <a:cubicBezTo>
                    <a:pt x="1073" y="247"/>
                    <a:pt x="920" y="269"/>
                    <a:pt x="777" y="241"/>
                  </a:cubicBezTo>
                  <a:cubicBezTo>
                    <a:pt x="678" y="222"/>
                    <a:pt x="585" y="176"/>
                    <a:pt x="494" y="131"/>
                  </a:cubicBezTo>
                  <a:cubicBezTo>
                    <a:pt x="462" y="116"/>
                    <a:pt x="429" y="99"/>
                    <a:pt x="397" y="85"/>
                  </a:cubicBezTo>
                  <a:cubicBezTo>
                    <a:pt x="376" y="75"/>
                    <a:pt x="355" y="67"/>
                    <a:pt x="336" y="59"/>
                  </a:cubicBezTo>
                  <a:cubicBezTo>
                    <a:pt x="211" y="12"/>
                    <a:pt x="95" y="0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95" y="3"/>
                    <a:pt x="211" y="15"/>
                    <a:pt x="335" y="62"/>
                  </a:cubicBezTo>
                  <a:cubicBezTo>
                    <a:pt x="354" y="69"/>
                    <a:pt x="375" y="77"/>
                    <a:pt x="396" y="87"/>
                  </a:cubicBezTo>
                  <a:cubicBezTo>
                    <a:pt x="428" y="102"/>
                    <a:pt x="461" y="118"/>
                    <a:pt x="493" y="134"/>
                  </a:cubicBezTo>
                  <a:cubicBezTo>
                    <a:pt x="584" y="178"/>
                    <a:pt x="677" y="224"/>
                    <a:pt x="777" y="243"/>
                  </a:cubicBezTo>
                  <a:cubicBezTo>
                    <a:pt x="920" y="271"/>
                    <a:pt x="1073" y="249"/>
                    <a:pt x="1221" y="179"/>
                  </a:cubicBezTo>
                  <a:cubicBezTo>
                    <a:pt x="1257" y="162"/>
                    <a:pt x="1293" y="142"/>
                    <a:pt x="1328" y="123"/>
                  </a:cubicBezTo>
                  <a:cubicBezTo>
                    <a:pt x="1395" y="86"/>
                    <a:pt x="1463" y="48"/>
                    <a:pt x="1535" y="28"/>
                  </a:cubicBezTo>
                  <a:lnTo>
                    <a:pt x="153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CB8568CB-36C8-4F49-BE47-B2E147242E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12786"/>
              <a:ext cx="12176125" cy="2168525"/>
            </a:xfrm>
            <a:custGeom>
              <a:avLst/>
              <a:gdLst>
                <a:gd name="T0" fmla="*/ 1535 w 1535"/>
                <a:gd name="T1" fmla="*/ 14 h 273"/>
                <a:gd name="T2" fmla="*/ 1295 w 1535"/>
                <a:gd name="T3" fmla="*/ 119 h 273"/>
                <a:gd name="T4" fmla="*/ 1187 w 1535"/>
                <a:gd name="T5" fmla="*/ 179 h 273"/>
                <a:gd name="T6" fmla="*/ 740 w 1535"/>
                <a:gd name="T7" fmla="*/ 239 h 273"/>
                <a:gd name="T8" fmla="*/ 472 w 1535"/>
                <a:gd name="T9" fmla="*/ 131 h 273"/>
                <a:gd name="T10" fmla="*/ 378 w 1535"/>
                <a:gd name="T11" fmla="*/ 85 h 273"/>
                <a:gd name="T12" fmla="*/ 320 w 1535"/>
                <a:gd name="T13" fmla="*/ 61 h 273"/>
                <a:gd name="T14" fmla="*/ 0 w 1535"/>
                <a:gd name="T15" fmla="*/ 15 h 273"/>
                <a:gd name="T16" fmla="*/ 0 w 1535"/>
                <a:gd name="T17" fmla="*/ 18 h 273"/>
                <a:gd name="T18" fmla="*/ 319 w 1535"/>
                <a:gd name="T19" fmla="*/ 63 h 273"/>
                <a:gd name="T20" fmla="*/ 377 w 1535"/>
                <a:gd name="T21" fmla="*/ 88 h 273"/>
                <a:gd name="T22" fmla="*/ 471 w 1535"/>
                <a:gd name="T23" fmla="*/ 134 h 273"/>
                <a:gd name="T24" fmla="*/ 740 w 1535"/>
                <a:gd name="T25" fmla="*/ 241 h 273"/>
                <a:gd name="T26" fmla="*/ 1188 w 1535"/>
                <a:gd name="T27" fmla="*/ 181 h 273"/>
                <a:gd name="T28" fmla="*/ 1297 w 1535"/>
                <a:gd name="T29" fmla="*/ 122 h 273"/>
                <a:gd name="T30" fmla="*/ 1535 w 1535"/>
                <a:gd name="T31" fmla="*/ 16 h 273"/>
                <a:gd name="T32" fmla="*/ 1535 w 1535"/>
                <a:gd name="T33" fmla="*/ 1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3">
                  <a:moveTo>
                    <a:pt x="1535" y="14"/>
                  </a:moveTo>
                  <a:cubicBezTo>
                    <a:pt x="1451" y="29"/>
                    <a:pt x="1372" y="75"/>
                    <a:pt x="1295" y="119"/>
                  </a:cubicBezTo>
                  <a:cubicBezTo>
                    <a:pt x="1260" y="140"/>
                    <a:pt x="1224" y="161"/>
                    <a:pt x="1187" y="179"/>
                  </a:cubicBezTo>
                  <a:cubicBezTo>
                    <a:pt x="1044" y="249"/>
                    <a:pt x="885" y="271"/>
                    <a:pt x="740" y="239"/>
                  </a:cubicBezTo>
                  <a:cubicBezTo>
                    <a:pt x="646" y="218"/>
                    <a:pt x="558" y="174"/>
                    <a:pt x="472" y="131"/>
                  </a:cubicBezTo>
                  <a:cubicBezTo>
                    <a:pt x="441" y="116"/>
                    <a:pt x="410" y="100"/>
                    <a:pt x="378" y="85"/>
                  </a:cubicBezTo>
                  <a:cubicBezTo>
                    <a:pt x="358" y="76"/>
                    <a:pt x="339" y="68"/>
                    <a:pt x="320" y="61"/>
                  </a:cubicBezTo>
                  <a:cubicBezTo>
                    <a:pt x="204" y="15"/>
                    <a:pt x="93" y="0"/>
                    <a:pt x="0" y="1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"/>
                    <a:pt x="204" y="18"/>
                    <a:pt x="319" y="63"/>
                  </a:cubicBezTo>
                  <a:cubicBezTo>
                    <a:pt x="338" y="70"/>
                    <a:pt x="357" y="79"/>
                    <a:pt x="377" y="88"/>
                  </a:cubicBezTo>
                  <a:cubicBezTo>
                    <a:pt x="408" y="102"/>
                    <a:pt x="440" y="118"/>
                    <a:pt x="471" y="134"/>
                  </a:cubicBezTo>
                  <a:cubicBezTo>
                    <a:pt x="557" y="176"/>
                    <a:pt x="645" y="221"/>
                    <a:pt x="740" y="241"/>
                  </a:cubicBezTo>
                  <a:cubicBezTo>
                    <a:pt x="885" y="273"/>
                    <a:pt x="1044" y="252"/>
                    <a:pt x="1188" y="181"/>
                  </a:cubicBezTo>
                  <a:cubicBezTo>
                    <a:pt x="1225" y="163"/>
                    <a:pt x="1261" y="142"/>
                    <a:pt x="1297" y="122"/>
                  </a:cubicBezTo>
                  <a:cubicBezTo>
                    <a:pt x="1373" y="77"/>
                    <a:pt x="1451" y="32"/>
                    <a:pt x="1535" y="16"/>
                  </a:cubicBezTo>
                  <a:lnTo>
                    <a:pt x="1535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BAC7D513-A300-44C8-8811-5E8C34D86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8" y="681037"/>
              <a:ext cx="12184063" cy="2200276"/>
            </a:xfrm>
            <a:custGeom>
              <a:avLst/>
              <a:gdLst>
                <a:gd name="T0" fmla="*/ 1536 w 1536"/>
                <a:gd name="T1" fmla="*/ 7 h 277"/>
                <a:gd name="T2" fmla="*/ 1265 w 1536"/>
                <a:gd name="T3" fmla="*/ 119 h 277"/>
                <a:gd name="T4" fmla="*/ 1155 w 1536"/>
                <a:gd name="T5" fmla="*/ 182 h 277"/>
                <a:gd name="T6" fmla="*/ 704 w 1536"/>
                <a:gd name="T7" fmla="*/ 238 h 277"/>
                <a:gd name="T8" fmla="*/ 451 w 1536"/>
                <a:gd name="T9" fmla="*/ 132 h 277"/>
                <a:gd name="T10" fmla="*/ 360 w 1536"/>
                <a:gd name="T11" fmla="*/ 87 h 277"/>
                <a:gd name="T12" fmla="*/ 305 w 1536"/>
                <a:gd name="T13" fmla="*/ 63 h 277"/>
                <a:gd name="T14" fmla="*/ 0 w 1536"/>
                <a:gd name="T15" fmla="*/ 7 h 277"/>
                <a:gd name="T16" fmla="*/ 0 w 1536"/>
                <a:gd name="T17" fmla="*/ 10 h 277"/>
                <a:gd name="T18" fmla="*/ 304 w 1536"/>
                <a:gd name="T19" fmla="*/ 65 h 277"/>
                <a:gd name="T20" fmla="*/ 359 w 1536"/>
                <a:gd name="T21" fmla="*/ 90 h 277"/>
                <a:gd name="T22" fmla="*/ 450 w 1536"/>
                <a:gd name="T23" fmla="*/ 135 h 277"/>
                <a:gd name="T24" fmla="*/ 704 w 1536"/>
                <a:gd name="T25" fmla="*/ 240 h 277"/>
                <a:gd name="T26" fmla="*/ 1156 w 1536"/>
                <a:gd name="T27" fmla="*/ 185 h 277"/>
                <a:gd name="T28" fmla="*/ 1266 w 1536"/>
                <a:gd name="T29" fmla="*/ 121 h 277"/>
                <a:gd name="T30" fmla="*/ 1536 w 1536"/>
                <a:gd name="T31" fmla="*/ 10 h 277"/>
                <a:gd name="T32" fmla="*/ 1536 w 1536"/>
                <a:gd name="T33" fmla="*/ 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6" h="277">
                  <a:moveTo>
                    <a:pt x="1536" y="7"/>
                  </a:moveTo>
                  <a:cubicBezTo>
                    <a:pt x="1439" y="13"/>
                    <a:pt x="1350" y="67"/>
                    <a:pt x="1265" y="119"/>
                  </a:cubicBezTo>
                  <a:cubicBezTo>
                    <a:pt x="1229" y="141"/>
                    <a:pt x="1192" y="164"/>
                    <a:pt x="1155" y="182"/>
                  </a:cubicBezTo>
                  <a:cubicBezTo>
                    <a:pt x="1013" y="254"/>
                    <a:pt x="853" y="274"/>
                    <a:pt x="704" y="238"/>
                  </a:cubicBezTo>
                  <a:cubicBezTo>
                    <a:pt x="615" y="216"/>
                    <a:pt x="532" y="174"/>
                    <a:pt x="451" y="132"/>
                  </a:cubicBezTo>
                  <a:cubicBezTo>
                    <a:pt x="421" y="117"/>
                    <a:pt x="391" y="102"/>
                    <a:pt x="360" y="87"/>
                  </a:cubicBezTo>
                  <a:cubicBezTo>
                    <a:pt x="341" y="78"/>
                    <a:pt x="323" y="70"/>
                    <a:pt x="305" y="63"/>
                  </a:cubicBezTo>
                  <a:cubicBezTo>
                    <a:pt x="199" y="20"/>
                    <a:pt x="93" y="0"/>
                    <a:pt x="0" y="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93" y="3"/>
                    <a:pt x="198" y="22"/>
                    <a:pt x="304" y="65"/>
                  </a:cubicBezTo>
                  <a:cubicBezTo>
                    <a:pt x="322" y="73"/>
                    <a:pt x="340" y="81"/>
                    <a:pt x="359" y="90"/>
                  </a:cubicBezTo>
                  <a:cubicBezTo>
                    <a:pt x="390" y="104"/>
                    <a:pt x="420" y="120"/>
                    <a:pt x="450" y="135"/>
                  </a:cubicBezTo>
                  <a:cubicBezTo>
                    <a:pt x="531" y="176"/>
                    <a:pt x="615" y="219"/>
                    <a:pt x="704" y="240"/>
                  </a:cubicBezTo>
                  <a:cubicBezTo>
                    <a:pt x="853" y="277"/>
                    <a:pt x="1013" y="257"/>
                    <a:pt x="1156" y="185"/>
                  </a:cubicBezTo>
                  <a:cubicBezTo>
                    <a:pt x="1193" y="166"/>
                    <a:pt x="1230" y="143"/>
                    <a:pt x="1266" y="121"/>
                  </a:cubicBezTo>
                  <a:cubicBezTo>
                    <a:pt x="1351" y="69"/>
                    <a:pt x="1439" y="16"/>
                    <a:pt x="1536" y="10"/>
                  </a:cubicBezTo>
                  <a:lnTo>
                    <a:pt x="1536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03F805A1-AC19-4317-901E-4DA3BC3B6B1B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7D86ED9D-18B5-4FB2-8852-75A149EE8896}"/>
              </a:ext>
            </a:extLst>
          </p:cNvPr>
          <p:cNvSpPr txBox="1">
            <a:spLocks/>
          </p:cNvSpPr>
          <p:nvPr userDrawn="1"/>
        </p:nvSpPr>
        <p:spPr>
          <a:xfrm>
            <a:off x="330588" y="6428879"/>
            <a:ext cx="2317362" cy="27432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lang="en-US" sz="900" b="0" kern="120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buClr>
                <a:schemeClr val="folHlink"/>
              </a:buClr>
              <a:buFont typeface="Wingdings" pitchFamily="2" charset="2"/>
              <a:buNone/>
              <a:defRPr/>
            </a:pPr>
            <a:r>
              <a:rPr lang="en-US" sz="1000" dirty="0">
                <a:solidFill>
                  <a:schemeClr val="bg2">
                    <a:lumMod val="75000"/>
                  </a:schemeClr>
                </a:solidFill>
              </a:rPr>
              <a:t> © 2023 Jenzabar, Inc.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FEDAB7-4EDD-3D19-3BD0-80F755C4F620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0588" y="291552"/>
            <a:ext cx="6610039" cy="567763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6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Section Title</a:t>
            </a:r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2B5F4BE1-A06D-411B-80D6-5EA198335843}"/>
              </a:ext>
            </a:extLst>
          </p:cNvPr>
          <p:cNvSpPr txBox="1">
            <a:spLocks/>
          </p:cNvSpPr>
          <p:nvPr userDrawn="1"/>
        </p:nvSpPr>
        <p:spPr>
          <a:xfrm>
            <a:off x="10926540" y="6450194"/>
            <a:ext cx="914400" cy="274320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037EDB1-5B40-E248-BF7D-6BAFEC74E2F4}" type="slidenum">
              <a:rPr lang="en-US" sz="1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 algn="r"/>
              <a:t>‹#›</a:t>
            </a:fld>
            <a:endParaRPr lang="en-US" sz="16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6E082A38-EDE5-3E5C-97A0-5AC3F87751B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03" y="6261370"/>
            <a:ext cx="1244933" cy="44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03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>
          <p15:clr>
            <a:srgbClr val="FBAE40"/>
          </p15:clr>
        </p15:guide>
        <p15:guide id="4" pos="7680">
          <p15:clr>
            <a:srgbClr val="FBAE40"/>
          </p15:clr>
        </p15:guide>
        <p15:guide id="5" orient="horz">
          <p15:clr>
            <a:srgbClr val="FBAE40"/>
          </p15:clr>
        </p15:guide>
        <p15:guide id="6" pos="2544">
          <p15:clr>
            <a:srgbClr val="FBAE40"/>
          </p15:clr>
        </p15:guide>
        <p15:guide id="7" pos="2832">
          <p15:clr>
            <a:srgbClr val="FBAE40"/>
          </p15:clr>
        </p15:guide>
        <p15:guide id="8" pos="4968">
          <p15:clr>
            <a:srgbClr val="FBAE40"/>
          </p15:clr>
        </p15:guide>
        <p15:guide id="9" pos="5280">
          <p15:clr>
            <a:srgbClr val="FBAE40"/>
          </p15:clr>
        </p15:guide>
        <p15:guide id="10" pos="312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5_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rrow: Pentagon 2">
            <a:extLst>
              <a:ext uri="{FF2B5EF4-FFF2-40B4-BE49-F238E27FC236}">
                <a16:creationId xmlns:a16="http://schemas.microsoft.com/office/drawing/2014/main" id="{84C24D59-6490-26BB-26BB-C4488C6684ED}"/>
              </a:ext>
            </a:extLst>
          </p:cNvPr>
          <p:cNvSpPr/>
          <p:nvPr userDrawn="1"/>
        </p:nvSpPr>
        <p:spPr>
          <a:xfrm rot="20741136" flipH="1">
            <a:off x="7565539" y="-1381004"/>
            <a:ext cx="6208030" cy="2479714"/>
          </a:xfrm>
          <a:custGeom>
            <a:avLst/>
            <a:gdLst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929943"/>
              <a:gd name="connsiteX1" fmla="*/ 0 w 5916562"/>
              <a:gd name="connsiteY1" fmla="*/ 0 h 2929943"/>
              <a:gd name="connsiteX2" fmla="*/ 5916562 w 5916562"/>
              <a:gd name="connsiteY2" fmla="*/ 1446198 h 2929943"/>
              <a:gd name="connsiteX3" fmla="*/ 0 w 5916562"/>
              <a:gd name="connsiteY3" fmla="*/ 2892395 h 2929943"/>
              <a:gd name="connsiteX4" fmla="*/ 0 w 5916562"/>
              <a:gd name="connsiteY4" fmla="*/ 2892395 h 2929943"/>
              <a:gd name="connsiteX5" fmla="*/ 0 w 5916562"/>
              <a:gd name="connsiteY5" fmla="*/ 0 h 2929943"/>
              <a:gd name="connsiteX0" fmla="*/ 0 w 5926395"/>
              <a:gd name="connsiteY0" fmla="*/ 2467899 h 2929943"/>
              <a:gd name="connsiteX1" fmla="*/ 9833 w 5926395"/>
              <a:gd name="connsiteY1" fmla="*/ 0 h 2929943"/>
              <a:gd name="connsiteX2" fmla="*/ 5926395 w 5926395"/>
              <a:gd name="connsiteY2" fmla="*/ 1446198 h 2929943"/>
              <a:gd name="connsiteX3" fmla="*/ 9833 w 5926395"/>
              <a:gd name="connsiteY3" fmla="*/ 2892395 h 2929943"/>
              <a:gd name="connsiteX4" fmla="*/ 9833 w 5926395"/>
              <a:gd name="connsiteY4" fmla="*/ 2892395 h 2929943"/>
              <a:gd name="connsiteX5" fmla="*/ 0 w 5926395"/>
              <a:gd name="connsiteY5" fmla="*/ 2467899 h 2929943"/>
              <a:gd name="connsiteX0" fmla="*/ 0 w 5926395"/>
              <a:gd name="connsiteY0" fmla="*/ 2495264 h 2957308"/>
              <a:gd name="connsiteX1" fmla="*/ 9833 w 5926395"/>
              <a:gd name="connsiteY1" fmla="*/ 27365 h 2957308"/>
              <a:gd name="connsiteX2" fmla="*/ 5926395 w 5926395"/>
              <a:gd name="connsiteY2" fmla="*/ 1473563 h 2957308"/>
              <a:gd name="connsiteX3" fmla="*/ 9833 w 5926395"/>
              <a:gd name="connsiteY3" fmla="*/ 2919760 h 2957308"/>
              <a:gd name="connsiteX4" fmla="*/ 9833 w 5926395"/>
              <a:gd name="connsiteY4" fmla="*/ 2919760 h 2957308"/>
              <a:gd name="connsiteX5" fmla="*/ 0 w 5926395"/>
              <a:gd name="connsiteY5" fmla="*/ 2495264 h 2957308"/>
              <a:gd name="connsiteX0" fmla="*/ 0 w 6634545"/>
              <a:gd name="connsiteY0" fmla="*/ 2862942 h 3287573"/>
              <a:gd name="connsiteX1" fmla="*/ 9833 w 6634545"/>
              <a:gd name="connsiteY1" fmla="*/ 395043 h 3287573"/>
              <a:gd name="connsiteX2" fmla="*/ 6634542 w 6634545"/>
              <a:gd name="connsiteY2" fmla="*/ 974016 h 3287573"/>
              <a:gd name="connsiteX3" fmla="*/ 9833 w 6634545"/>
              <a:gd name="connsiteY3" fmla="*/ 3287438 h 3287573"/>
              <a:gd name="connsiteX4" fmla="*/ 9833 w 6634545"/>
              <a:gd name="connsiteY4" fmla="*/ 3287438 h 3287573"/>
              <a:gd name="connsiteX5" fmla="*/ 0 w 6634545"/>
              <a:gd name="connsiteY5" fmla="*/ 2862942 h 3287573"/>
              <a:gd name="connsiteX0" fmla="*/ 0 w 6634545"/>
              <a:gd name="connsiteY0" fmla="*/ 2468017 h 2892648"/>
              <a:gd name="connsiteX1" fmla="*/ 9833 w 6634545"/>
              <a:gd name="connsiteY1" fmla="*/ 118 h 2892648"/>
              <a:gd name="connsiteX2" fmla="*/ 6634542 w 6634545"/>
              <a:gd name="connsiteY2" fmla="*/ 579091 h 2892648"/>
              <a:gd name="connsiteX3" fmla="*/ 9833 w 6634545"/>
              <a:gd name="connsiteY3" fmla="*/ 2892513 h 2892648"/>
              <a:gd name="connsiteX4" fmla="*/ 9833 w 6634545"/>
              <a:gd name="connsiteY4" fmla="*/ 2892513 h 2892648"/>
              <a:gd name="connsiteX5" fmla="*/ 0 w 6634545"/>
              <a:gd name="connsiteY5" fmla="*/ 2468017 h 2892648"/>
              <a:gd name="connsiteX0" fmla="*/ 20838 w 6624990"/>
              <a:gd name="connsiteY0" fmla="*/ 1307948 h 2892648"/>
              <a:gd name="connsiteX1" fmla="*/ 278 w 6624990"/>
              <a:gd name="connsiteY1" fmla="*/ 118 h 2892648"/>
              <a:gd name="connsiteX2" fmla="*/ 6624987 w 6624990"/>
              <a:gd name="connsiteY2" fmla="*/ 579091 h 2892648"/>
              <a:gd name="connsiteX3" fmla="*/ 278 w 6624990"/>
              <a:gd name="connsiteY3" fmla="*/ 2892513 h 2892648"/>
              <a:gd name="connsiteX4" fmla="*/ 278 w 6624990"/>
              <a:gd name="connsiteY4" fmla="*/ 2892513 h 2892648"/>
              <a:gd name="connsiteX5" fmla="*/ 20838 w 6624990"/>
              <a:gd name="connsiteY5" fmla="*/ 1307948 h 2892648"/>
              <a:gd name="connsiteX0" fmla="*/ 20838 w 11058870"/>
              <a:gd name="connsiteY0" fmla="*/ 1307907 h 2892797"/>
              <a:gd name="connsiteX1" fmla="*/ 278 w 11058870"/>
              <a:gd name="connsiteY1" fmla="*/ 77 h 2892797"/>
              <a:gd name="connsiteX2" fmla="*/ 11058868 w 11058870"/>
              <a:gd name="connsiteY2" fmla="*/ 883031 h 2892797"/>
              <a:gd name="connsiteX3" fmla="*/ 278 w 11058870"/>
              <a:gd name="connsiteY3" fmla="*/ 2892472 h 2892797"/>
              <a:gd name="connsiteX4" fmla="*/ 278 w 11058870"/>
              <a:gd name="connsiteY4" fmla="*/ 2892472 h 2892797"/>
              <a:gd name="connsiteX5" fmla="*/ 20838 w 11058870"/>
              <a:gd name="connsiteY5" fmla="*/ 1307907 h 2892797"/>
              <a:gd name="connsiteX0" fmla="*/ 20838 w 11058870"/>
              <a:gd name="connsiteY0" fmla="*/ 1307907 h 2998831"/>
              <a:gd name="connsiteX1" fmla="*/ 278 w 11058870"/>
              <a:gd name="connsiteY1" fmla="*/ 77 h 2998831"/>
              <a:gd name="connsiteX2" fmla="*/ 11058868 w 11058870"/>
              <a:gd name="connsiteY2" fmla="*/ 883031 h 2998831"/>
              <a:gd name="connsiteX3" fmla="*/ 278 w 11058870"/>
              <a:gd name="connsiteY3" fmla="*/ 2892472 h 2998831"/>
              <a:gd name="connsiteX4" fmla="*/ 278 w 11058870"/>
              <a:gd name="connsiteY4" fmla="*/ 2892472 h 2998831"/>
              <a:gd name="connsiteX5" fmla="*/ 20838 w 11058870"/>
              <a:gd name="connsiteY5" fmla="*/ 1307907 h 2998831"/>
              <a:gd name="connsiteX0" fmla="*/ 20838 w 10850148"/>
              <a:gd name="connsiteY0" fmla="*/ 1325770 h 2910777"/>
              <a:gd name="connsiteX1" fmla="*/ 278 w 10850148"/>
              <a:gd name="connsiteY1" fmla="*/ 17940 h 2910777"/>
              <a:gd name="connsiteX2" fmla="*/ 10850151 w 10850148"/>
              <a:gd name="connsiteY2" fmla="*/ 4018 h 2910777"/>
              <a:gd name="connsiteX3" fmla="*/ 278 w 10850148"/>
              <a:gd name="connsiteY3" fmla="*/ 2910335 h 2910777"/>
              <a:gd name="connsiteX4" fmla="*/ 278 w 10850148"/>
              <a:gd name="connsiteY4" fmla="*/ 2910335 h 2910777"/>
              <a:gd name="connsiteX5" fmla="*/ 20838 w 10850148"/>
              <a:gd name="connsiteY5" fmla="*/ 1325770 h 2910777"/>
              <a:gd name="connsiteX0" fmla="*/ 20838 w 10850148"/>
              <a:gd name="connsiteY0" fmla="*/ 1325770 h 2931965"/>
              <a:gd name="connsiteX1" fmla="*/ 278 w 10850148"/>
              <a:gd name="connsiteY1" fmla="*/ 17940 h 2931965"/>
              <a:gd name="connsiteX2" fmla="*/ 10850151 w 10850148"/>
              <a:gd name="connsiteY2" fmla="*/ 4018 h 2931965"/>
              <a:gd name="connsiteX3" fmla="*/ 278 w 10850148"/>
              <a:gd name="connsiteY3" fmla="*/ 2910335 h 2931965"/>
              <a:gd name="connsiteX4" fmla="*/ 278 w 10850148"/>
              <a:gd name="connsiteY4" fmla="*/ 2910335 h 2931965"/>
              <a:gd name="connsiteX5" fmla="*/ 20838 w 10850148"/>
              <a:gd name="connsiteY5" fmla="*/ 1325770 h 2931965"/>
              <a:gd name="connsiteX0" fmla="*/ 20835 w 10997401"/>
              <a:gd name="connsiteY0" fmla="*/ 1554056 h 3143334"/>
              <a:gd name="connsiteX1" fmla="*/ 275 w 10997401"/>
              <a:gd name="connsiteY1" fmla="*/ 246226 h 3143334"/>
              <a:gd name="connsiteX2" fmla="*/ 10997401 w 10997401"/>
              <a:gd name="connsiteY2" fmla="*/ 388 h 3143334"/>
              <a:gd name="connsiteX3" fmla="*/ 275 w 10997401"/>
              <a:gd name="connsiteY3" fmla="*/ 3138621 h 3143334"/>
              <a:gd name="connsiteX4" fmla="*/ 275 w 10997401"/>
              <a:gd name="connsiteY4" fmla="*/ 3138621 h 3143334"/>
              <a:gd name="connsiteX5" fmla="*/ 20835 w 10997401"/>
              <a:gd name="connsiteY5" fmla="*/ 1554056 h 3143334"/>
              <a:gd name="connsiteX0" fmla="*/ 20835 w 11042772"/>
              <a:gd name="connsiteY0" fmla="*/ 1631271 h 3218266"/>
              <a:gd name="connsiteX1" fmla="*/ 275 w 11042772"/>
              <a:gd name="connsiteY1" fmla="*/ 323441 h 3218266"/>
              <a:gd name="connsiteX2" fmla="*/ 11042772 w 11042772"/>
              <a:gd name="connsiteY2" fmla="*/ 296 h 3218266"/>
              <a:gd name="connsiteX3" fmla="*/ 275 w 11042772"/>
              <a:gd name="connsiteY3" fmla="*/ 3215836 h 3218266"/>
              <a:gd name="connsiteX4" fmla="*/ 275 w 11042772"/>
              <a:gd name="connsiteY4" fmla="*/ 3215836 h 3218266"/>
              <a:gd name="connsiteX5" fmla="*/ 20835 w 11042772"/>
              <a:gd name="connsiteY5" fmla="*/ 1631271 h 3218266"/>
              <a:gd name="connsiteX0" fmla="*/ 20559 w 11042496"/>
              <a:gd name="connsiteY0" fmla="*/ 2340914 h 3927912"/>
              <a:gd name="connsiteX1" fmla="*/ 54765 w 11042496"/>
              <a:gd name="connsiteY1" fmla="*/ 94 h 3927912"/>
              <a:gd name="connsiteX2" fmla="*/ 11042496 w 11042496"/>
              <a:gd name="connsiteY2" fmla="*/ 709939 h 3927912"/>
              <a:gd name="connsiteX3" fmla="*/ -1 w 11042496"/>
              <a:gd name="connsiteY3" fmla="*/ 3925479 h 3927912"/>
              <a:gd name="connsiteX4" fmla="*/ -1 w 11042496"/>
              <a:gd name="connsiteY4" fmla="*/ 3925479 h 3927912"/>
              <a:gd name="connsiteX5" fmla="*/ 20559 w 11042496"/>
              <a:gd name="connsiteY5" fmla="*/ 2340914 h 3927912"/>
              <a:gd name="connsiteX0" fmla="*/ 20559 w 11042496"/>
              <a:gd name="connsiteY0" fmla="*/ 2618033 h 4205031"/>
              <a:gd name="connsiteX1" fmla="*/ 3724109 w 11042496"/>
              <a:gd name="connsiteY1" fmla="*/ 69 h 4205031"/>
              <a:gd name="connsiteX2" fmla="*/ 11042496 w 11042496"/>
              <a:gd name="connsiteY2" fmla="*/ 987058 h 4205031"/>
              <a:gd name="connsiteX3" fmla="*/ -1 w 11042496"/>
              <a:gd name="connsiteY3" fmla="*/ 4202598 h 4205031"/>
              <a:gd name="connsiteX4" fmla="*/ -1 w 11042496"/>
              <a:gd name="connsiteY4" fmla="*/ 4202598 h 4205031"/>
              <a:gd name="connsiteX5" fmla="*/ 20559 w 11042496"/>
              <a:gd name="connsiteY5" fmla="*/ 2618033 h 4205031"/>
              <a:gd name="connsiteX0" fmla="*/ 20559 w 11042496"/>
              <a:gd name="connsiteY0" fmla="*/ 2618033 h 4205031"/>
              <a:gd name="connsiteX1" fmla="*/ 3724109 w 11042496"/>
              <a:gd name="connsiteY1" fmla="*/ 69 h 4205031"/>
              <a:gd name="connsiteX2" fmla="*/ 11042496 w 11042496"/>
              <a:gd name="connsiteY2" fmla="*/ 987058 h 4205031"/>
              <a:gd name="connsiteX3" fmla="*/ -1 w 11042496"/>
              <a:gd name="connsiteY3" fmla="*/ 4202598 h 4205031"/>
              <a:gd name="connsiteX4" fmla="*/ -1 w 11042496"/>
              <a:gd name="connsiteY4" fmla="*/ 4202598 h 4205031"/>
              <a:gd name="connsiteX5" fmla="*/ 20559 w 11042496"/>
              <a:gd name="connsiteY5" fmla="*/ 2618033 h 4205031"/>
              <a:gd name="connsiteX0" fmla="*/ 20559 w 11042496"/>
              <a:gd name="connsiteY0" fmla="*/ 2643230 h 4230228"/>
              <a:gd name="connsiteX1" fmla="*/ 4518221 w 11042496"/>
              <a:gd name="connsiteY1" fmla="*/ 68 h 4230228"/>
              <a:gd name="connsiteX2" fmla="*/ 11042496 w 11042496"/>
              <a:gd name="connsiteY2" fmla="*/ 1012255 h 4230228"/>
              <a:gd name="connsiteX3" fmla="*/ -1 w 11042496"/>
              <a:gd name="connsiteY3" fmla="*/ 4227795 h 4230228"/>
              <a:gd name="connsiteX4" fmla="*/ -1 w 11042496"/>
              <a:gd name="connsiteY4" fmla="*/ 4227795 h 4230228"/>
              <a:gd name="connsiteX5" fmla="*/ 20559 w 11042496"/>
              <a:gd name="connsiteY5" fmla="*/ 2643230 h 4230228"/>
              <a:gd name="connsiteX0" fmla="*/ 20559 w 11042496"/>
              <a:gd name="connsiteY0" fmla="*/ 2643230 h 4230228"/>
              <a:gd name="connsiteX1" fmla="*/ 4518221 w 11042496"/>
              <a:gd name="connsiteY1" fmla="*/ 68 h 4230228"/>
              <a:gd name="connsiteX2" fmla="*/ 11042496 w 11042496"/>
              <a:gd name="connsiteY2" fmla="*/ 1012255 h 4230228"/>
              <a:gd name="connsiteX3" fmla="*/ -1 w 11042496"/>
              <a:gd name="connsiteY3" fmla="*/ 4227795 h 4230228"/>
              <a:gd name="connsiteX4" fmla="*/ -1 w 11042496"/>
              <a:gd name="connsiteY4" fmla="*/ 4227795 h 4230228"/>
              <a:gd name="connsiteX5" fmla="*/ 20559 w 11042496"/>
              <a:gd name="connsiteY5" fmla="*/ 2643230 h 4230228"/>
              <a:gd name="connsiteX0" fmla="*/ 20559 w 11042496"/>
              <a:gd name="connsiteY0" fmla="*/ 3121911 h 4708909"/>
              <a:gd name="connsiteX1" fmla="*/ 4436071 w 11042496"/>
              <a:gd name="connsiteY1" fmla="*/ 45 h 4708909"/>
              <a:gd name="connsiteX2" fmla="*/ 11042496 w 11042496"/>
              <a:gd name="connsiteY2" fmla="*/ 1490936 h 4708909"/>
              <a:gd name="connsiteX3" fmla="*/ -1 w 11042496"/>
              <a:gd name="connsiteY3" fmla="*/ 4706476 h 4708909"/>
              <a:gd name="connsiteX4" fmla="*/ -1 w 11042496"/>
              <a:gd name="connsiteY4" fmla="*/ 4706476 h 4708909"/>
              <a:gd name="connsiteX5" fmla="*/ 20559 w 11042496"/>
              <a:gd name="connsiteY5" fmla="*/ 3121911 h 4708909"/>
              <a:gd name="connsiteX0" fmla="*/ 20559 w 11042496"/>
              <a:gd name="connsiteY0" fmla="*/ 3399150 h 4986148"/>
              <a:gd name="connsiteX1" fmla="*/ 4235191 w 11042496"/>
              <a:gd name="connsiteY1" fmla="*/ 39 h 4986148"/>
              <a:gd name="connsiteX2" fmla="*/ 11042496 w 11042496"/>
              <a:gd name="connsiteY2" fmla="*/ 1768175 h 4986148"/>
              <a:gd name="connsiteX3" fmla="*/ -1 w 11042496"/>
              <a:gd name="connsiteY3" fmla="*/ 4983715 h 4986148"/>
              <a:gd name="connsiteX4" fmla="*/ -1 w 11042496"/>
              <a:gd name="connsiteY4" fmla="*/ 4983715 h 4986148"/>
              <a:gd name="connsiteX5" fmla="*/ 20559 w 11042496"/>
              <a:gd name="connsiteY5" fmla="*/ 3399150 h 4986148"/>
              <a:gd name="connsiteX0" fmla="*/ 20559 w 11042496"/>
              <a:gd name="connsiteY0" fmla="*/ 3306739 h 4893737"/>
              <a:gd name="connsiteX1" fmla="*/ 4616863 w 11042496"/>
              <a:gd name="connsiteY1" fmla="*/ 42 h 4893737"/>
              <a:gd name="connsiteX2" fmla="*/ 11042496 w 11042496"/>
              <a:gd name="connsiteY2" fmla="*/ 1675764 h 4893737"/>
              <a:gd name="connsiteX3" fmla="*/ -1 w 11042496"/>
              <a:gd name="connsiteY3" fmla="*/ 4891304 h 4893737"/>
              <a:gd name="connsiteX4" fmla="*/ -1 w 11042496"/>
              <a:gd name="connsiteY4" fmla="*/ 4891304 h 4893737"/>
              <a:gd name="connsiteX5" fmla="*/ 20559 w 11042496"/>
              <a:gd name="connsiteY5" fmla="*/ 3306739 h 4893737"/>
              <a:gd name="connsiteX0" fmla="*/ 20559 w 11042496"/>
              <a:gd name="connsiteY0" fmla="*/ 3306739 h 4893737"/>
              <a:gd name="connsiteX1" fmla="*/ 4616863 w 11042496"/>
              <a:gd name="connsiteY1" fmla="*/ 42 h 4893737"/>
              <a:gd name="connsiteX2" fmla="*/ 11042496 w 11042496"/>
              <a:gd name="connsiteY2" fmla="*/ 1675764 h 4893737"/>
              <a:gd name="connsiteX3" fmla="*/ -1 w 11042496"/>
              <a:gd name="connsiteY3" fmla="*/ 4891304 h 4893737"/>
              <a:gd name="connsiteX4" fmla="*/ -1 w 11042496"/>
              <a:gd name="connsiteY4" fmla="*/ 4891304 h 4893737"/>
              <a:gd name="connsiteX5" fmla="*/ 20559 w 11042496"/>
              <a:gd name="connsiteY5" fmla="*/ 3306739 h 4893737"/>
              <a:gd name="connsiteX0" fmla="*/ 20559 w 11042496"/>
              <a:gd name="connsiteY0" fmla="*/ 3331648 h 4918646"/>
              <a:gd name="connsiteX1" fmla="*/ 4616863 w 11042496"/>
              <a:gd name="connsiteY1" fmla="*/ 24951 h 4918646"/>
              <a:gd name="connsiteX2" fmla="*/ 11042496 w 11042496"/>
              <a:gd name="connsiteY2" fmla="*/ 1700673 h 4918646"/>
              <a:gd name="connsiteX3" fmla="*/ -1 w 11042496"/>
              <a:gd name="connsiteY3" fmla="*/ 4916213 h 4918646"/>
              <a:gd name="connsiteX4" fmla="*/ -1 w 11042496"/>
              <a:gd name="connsiteY4" fmla="*/ 4916213 h 4918646"/>
              <a:gd name="connsiteX5" fmla="*/ 20559 w 11042496"/>
              <a:gd name="connsiteY5" fmla="*/ 3331648 h 4918646"/>
              <a:gd name="connsiteX0" fmla="*/ 20559 w 11042496"/>
              <a:gd name="connsiteY0" fmla="*/ 3414157 h 5001155"/>
              <a:gd name="connsiteX1" fmla="*/ 4817744 w 11042496"/>
              <a:gd name="connsiteY1" fmla="*/ 24289 h 5001155"/>
              <a:gd name="connsiteX2" fmla="*/ 11042496 w 11042496"/>
              <a:gd name="connsiteY2" fmla="*/ 1783182 h 5001155"/>
              <a:gd name="connsiteX3" fmla="*/ -1 w 11042496"/>
              <a:gd name="connsiteY3" fmla="*/ 4998722 h 5001155"/>
              <a:gd name="connsiteX4" fmla="*/ -1 w 11042496"/>
              <a:gd name="connsiteY4" fmla="*/ 4998722 h 5001155"/>
              <a:gd name="connsiteX5" fmla="*/ 20559 w 11042496"/>
              <a:gd name="connsiteY5" fmla="*/ 3414157 h 5001155"/>
              <a:gd name="connsiteX0" fmla="*/ 20559 w 11116911"/>
              <a:gd name="connsiteY0" fmla="*/ 3725977 h 5312975"/>
              <a:gd name="connsiteX1" fmla="*/ 4817744 w 11116911"/>
              <a:gd name="connsiteY1" fmla="*/ 336109 h 5312975"/>
              <a:gd name="connsiteX2" fmla="*/ 4833229 w 11116911"/>
              <a:gd name="connsiteY2" fmla="*/ 321895 h 5312975"/>
              <a:gd name="connsiteX3" fmla="*/ 11042496 w 11116911"/>
              <a:gd name="connsiteY3" fmla="*/ 2095002 h 5312975"/>
              <a:gd name="connsiteX4" fmla="*/ -1 w 11116911"/>
              <a:gd name="connsiteY4" fmla="*/ 5310542 h 5312975"/>
              <a:gd name="connsiteX5" fmla="*/ -1 w 11116911"/>
              <a:gd name="connsiteY5" fmla="*/ 5310542 h 5312975"/>
              <a:gd name="connsiteX6" fmla="*/ 20559 w 11116911"/>
              <a:gd name="connsiteY6" fmla="*/ 3725977 h 5312975"/>
              <a:gd name="connsiteX0" fmla="*/ 20559 w 11157679"/>
              <a:gd name="connsiteY0" fmla="*/ 3852972 h 5439970"/>
              <a:gd name="connsiteX1" fmla="*/ 4817744 w 11157679"/>
              <a:gd name="connsiteY1" fmla="*/ 463104 h 5439970"/>
              <a:gd name="connsiteX2" fmla="*/ 7163438 w 11157679"/>
              <a:gd name="connsiteY2" fmla="*/ 217854 h 5439970"/>
              <a:gd name="connsiteX3" fmla="*/ 11042496 w 11157679"/>
              <a:gd name="connsiteY3" fmla="*/ 2221997 h 5439970"/>
              <a:gd name="connsiteX4" fmla="*/ -1 w 11157679"/>
              <a:gd name="connsiteY4" fmla="*/ 5437537 h 5439970"/>
              <a:gd name="connsiteX5" fmla="*/ -1 w 11157679"/>
              <a:gd name="connsiteY5" fmla="*/ 5437537 h 5439970"/>
              <a:gd name="connsiteX6" fmla="*/ 20559 w 11157679"/>
              <a:gd name="connsiteY6" fmla="*/ 3852972 h 5439970"/>
              <a:gd name="connsiteX0" fmla="*/ 20559 w 11157679"/>
              <a:gd name="connsiteY0" fmla="*/ 3886679 h 5473677"/>
              <a:gd name="connsiteX1" fmla="*/ 1945158 w 11157679"/>
              <a:gd name="connsiteY1" fmla="*/ 422879 h 5473677"/>
              <a:gd name="connsiteX2" fmla="*/ 7163438 w 11157679"/>
              <a:gd name="connsiteY2" fmla="*/ 251561 h 5473677"/>
              <a:gd name="connsiteX3" fmla="*/ 11042496 w 11157679"/>
              <a:gd name="connsiteY3" fmla="*/ 2255704 h 5473677"/>
              <a:gd name="connsiteX4" fmla="*/ -1 w 11157679"/>
              <a:gd name="connsiteY4" fmla="*/ 5471244 h 5473677"/>
              <a:gd name="connsiteX5" fmla="*/ -1 w 11157679"/>
              <a:gd name="connsiteY5" fmla="*/ 5471244 h 5473677"/>
              <a:gd name="connsiteX6" fmla="*/ 20559 w 11157679"/>
              <a:gd name="connsiteY6" fmla="*/ 3886679 h 5473677"/>
              <a:gd name="connsiteX0" fmla="*/ 20559 w 11176931"/>
              <a:gd name="connsiteY0" fmla="*/ 3611607 h 5198605"/>
              <a:gd name="connsiteX1" fmla="*/ 1945158 w 11176931"/>
              <a:gd name="connsiteY1" fmla="*/ 147807 h 5198605"/>
              <a:gd name="connsiteX2" fmla="*/ 7776122 w 11176931"/>
              <a:gd name="connsiteY2" fmla="*/ 762008 h 5198605"/>
              <a:gd name="connsiteX3" fmla="*/ 11042496 w 11176931"/>
              <a:gd name="connsiteY3" fmla="*/ 1980632 h 5198605"/>
              <a:gd name="connsiteX4" fmla="*/ -1 w 11176931"/>
              <a:gd name="connsiteY4" fmla="*/ 5196172 h 5198605"/>
              <a:gd name="connsiteX5" fmla="*/ -1 w 11176931"/>
              <a:gd name="connsiteY5" fmla="*/ 5196172 h 5198605"/>
              <a:gd name="connsiteX6" fmla="*/ 20559 w 11176931"/>
              <a:gd name="connsiteY6" fmla="*/ 3611607 h 5198605"/>
              <a:gd name="connsiteX0" fmla="*/ 20559 w 11176931"/>
              <a:gd name="connsiteY0" fmla="*/ 3903130 h 5490128"/>
              <a:gd name="connsiteX1" fmla="*/ 1603661 w 11176931"/>
              <a:gd name="connsiteY1" fmla="*/ 115883 h 5490128"/>
              <a:gd name="connsiteX2" fmla="*/ 7776122 w 11176931"/>
              <a:gd name="connsiteY2" fmla="*/ 1053531 h 5490128"/>
              <a:gd name="connsiteX3" fmla="*/ 11042496 w 11176931"/>
              <a:gd name="connsiteY3" fmla="*/ 2272155 h 5490128"/>
              <a:gd name="connsiteX4" fmla="*/ -1 w 11176931"/>
              <a:gd name="connsiteY4" fmla="*/ 5487695 h 5490128"/>
              <a:gd name="connsiteX5" fmla="*/ -1 w 11176931"/>
              <a:gd name="connsiteY5" fmla="*/ 5487695 h 5490128"/>
              <a:gd name="connsiteX6" fmla="*/ 20559 w 11176931"/>
              <a:gd name="connsiteY6" fmla="*/ 3903130 h 5490128"/>
              <a:gd name="connsiteX0" fmla="*/ 20559 w 11049146"/>
              <a:gd name="connsiteY0" fmla="*/ 3819090 h 5406088"/>
              <a:gd name="connsiteX1" fmla="*/ 1603661 w 11049146"/>
              <a:gd name="connsiteY1" fmla="*/ 31843 h 5406088"/>
              <a:gd name="connsiteX2" fmla="*/ 11042496 w 11049146"/>
              <a:gd name="connsiteY2" fmla="*/ 2188115 h 5406088"/>
              <a:gd name="connsiteX3" fmla="*/ -1 w 11049146"/>
              <a:gd name="connsiteY3" fmla="*/ 5403655 h 5406088"/>
              <a:gd name="connsiteX4" fmla="*/ -1 w 11049146"/>
              <a:gd name="connsiteY4" fmla="*/ 5403655 h 5406088"/>
              <a:gd name="connsiteX5" fmla="*/ 20559 w 11049146"/>
              <a:gd name="connsiteY5" fmla="*/ 3819090 h 5406088"/>
              <a:gd name="connsiteX0" fmla="*/ 20559 w 11050381"/>
              <a:gd name="connsiteY0" fmla="*/ 3837240 h 5424238"/>
              <a:gd name="connsiteX1" fmla="*/ 2869207 w 11050381"/>
              <a:gd name="connsiteY1" fmla="*/ 31510 h 5424238"/>
              <a:gd name="connsiteX2" fmla="*/ 11042496 w 11050381"/>
              <a:gd name="connsiteY2" fmla="*/ 2206265 h 5424238"/>
              <a:gd name="connsiteX3" fmla="*/ -1 w 11050381"/>
              <a:gd name="connsiteY3" fmla="*/ 5421805 h 5424238"/>
              <a:gd name="connsiteX4" fmla="*/ -1 w 11050381"/>
              <a:gd name="connsiteY4" fmla="*/ 5421805 h 5424238"/>
              <a:gd name="connsiteX5" fmla="*/ 20559 w 11050381"/>
              <a:gd name="connsiteY5" fmla="*/ 3837240 h 5424238"/>
              <a:gd name="connsiteX0" fmla="*/ 20559 w 11042495"/>
              <a:gd name="connsiteY0" fmla="*/ 3846810 h 5433808"/>
              <a:gd name="connsiteX1" fmla="*/ 2869207 w 11042495"/>
              <a:gd name="connsiteY1" fmla="*/ 41080 h 5433808"/>
              <a:gd name="connsiteX2" fmla="*/ 11042496 w 11042495"/>
              <a:gd name="connsiteY2" fmla="*/ 2215835 h 5433808"/>
              <a:gd name="connsiteX3" fmla="*/ -1 w 11042495"/>
              <a:gd name="connsiteY3" fmla="*/ 5431375 h 5433808"/>
              <a:gd name="connsiteX4" fmla="*/ -1 w 11042495"/>
              <a:gd name="connsiteY4" fmla="*/ 5431375 h 5433808"/>
              <a:gd name="connsiteX5" fmla="*/ 20559 w 11042495"/>
              <a:gd name="connsiteY5" fmla="*/ 3846810 h 5433808"/>
              <a:gd name="connsiteX0" fmla="*/ 20559 w 11042495"/>
              <a:gd name="connsiteY0" fmla="*/ 3819917 h 5406915"/>
              <a:gd name="connsiteX1" fmla="*/ 1874848 w 11042495"/>
              <a:gd name="connsiteY1" fmla="*/ 41910 h 5406915"/>
              <a:gd name="connsiteX2" fmla="*/ 11042496 w 11042495"/>
              <a:gd name="connsiteY2" fmla="*/ 2188942 h 5406915"/>
              <a:gd name="connsiteX3" fmla="*/ -1 w 11042495"/>
              <a:gd name="connsiteY3" fmla="*/ 5404482 h 5406915"/>
              <a:gd name="connsiteX4" fmla="*/ -1 w 11042495"/>
              <a:gd name="connsiteY4" fmla="*/ 5404482 h 5406915"/>
              <a:gd name="connsiteX5" fmla="*/ 20559 w 11042495"/>
              <a:gd name="connsiteY5" fmla="*/ 3819917 h 5406915"/>
              <a:gd name="connsiteX0" fmla="*/ 20559 w 11042495"/>
              <a:gd name="connsiteY0" fmla="*/ 3871151 h 5458149"/>
              <a:gd name="connsiteX1" fmla="*/ 1874848 w 11042495"/>
              <a:gd name="connsiteY1" fmla="*/ 93144 h 5458149"/>
              <a:gd name="connsiteX2" fmla="*/ 11042496 w 11042495"/>
              <a:gd name="connsiteY2" fmla="*/ 2240176 h 5458149"/>
              <a:gd name="connsiteX3" fmla="*/ -1 w 11042495"/>
              <a:gd name="connsiteY3" fmla="*/ 5455716 h 5458149"/>
              <a:gd name="connsiteX4" fmla="*/ -1 w 11042495"/>
              <a:gd name="connsiteY4" fmla="*/ 5455716 h 5458149"/>
              <a:gd name="connsiteX5" fmla="*/ 20559 w 11042495"/>
              <a:gd name="connsiteY5" fmla="*/ 3871151 h 5458149"/>
              <a:gd name="connsiteX0" fmla="*/ 20559 w 11042495"/>
              <a:gd name="connsiteY0" fmla="*/ 3871151 h 5458149"/>
              <a:gd name="connsiteX1" fmla="*/ 1874848 w 11042495"/>
              <a:gd name="connsiteY1" fmla="*/ 93144 h 5458149"/>
              <a:gd name="connsiteX2" fmla="*/ 11042496 w 11042495"/>
              <a:gd name="connsiteY2" fmla="*/ 2240176 h 5458149"/>
              <a:gd name="connsiteX3" fmla="*/ -1 w 11042495"/>
              <a:gd name="connsiteY3" fmla="*/ 5455716 h 5458149"/>
              <a:gd name="connsiteX4" fmla="*/ -1 w 11042495"/>
              <a:gd name="connsiteY4" fmla="*/ 5455716 h 5458149"/>
              <a:gd name="connsiteX5" fmla="*/ 20559 w 11042495"/>
              <a:gd name="connsiteY5" fmla="*/ 3871151 h 5458149"/>
              <a:gd name="connsiteX0" fmla="*/ 20559 w 11042495"/>
              <a:gd name="connsiteY0" fmla="*/ 3871151 h 5458149"/>
              <a:gd name="connsiteX1" fmla="*/ 1874848 w 11042495"/>
              <a:gd name="connsiteY1" fmla="*/ 93144 h 5458149"/>
              <a:gd name="connsiteX2" fmla="*/ 11042496 w 11042495"/>
              <a:gd name="connsiteY2" fmla="*/ 2240176 h 5458149"/>
              <a:gd name="connsiteX3" fmla="*/ -1 w 11042495"/>
              <a:gd name="connsiteY3" fmla="*/ 5455716 h 5458149"/>
              <a:gd name="connsiteX4" fmla="*/ -1 w 11042495"/>
              <a:gd name="connsiteY4" fmla="*/ 5455716 h 5458149"/>
              <a:gd name="connsiteX5" fmla="*/ 20559 w 11042495"/>
              <a:gd name="connsiteY5" fmla="*/ 3871151 h 5458149"/>
              <a:gd name="connsiteX0" fmla="*/ 0 w 11433738"/>
              <a:gd name="connsiteY0" fmla="*/ 2087562 h 5458149"/>
              <a:gd name="connsiteX1" fmla="*/ 2266091 w 11433738"/>
              <a:gd name="connsiteY1" fmla="*/ 93144 h 5458149"/>
              <a:gd name="connsiteX2" fmla="*/ 11433739 w 11433738"/>
              <a:gd name="connsiteY2" fmla="*/ 2240176 h 5458149"/>
              <a:gd name="connsiteX3" fmla="*/ 391242 w 11433738"/>
              <a:gd name="connsiteY3" fmla="*/ 5455716 h 5458149"/>
              <a:gd name="connsiteX4" fmla="*/ 391242 w 11433738"/>
              <a:gd name="connsiteY4" fmla="*/ 5455716 h 5458149"/>
              <a:gd name="connsiteX5" fmla="*/ 0 w 11433738"/>
              <a:gd name="connsiteY5" fmla="*/ 2087562 h 5458149"/>
              <a:gd name="connsiteX0" fmla="*/ 0 w 11162551"/>
              <a:gd name="connsiteY0" fmla="*/ 2013631 h 5458149"/>
              <a:gd name="connsiteX1" fmla="*/ 1994904 w 11162551"/>
              <a:gd name="connsiteY1" fmla="*/ 93144 h 5458149"/>
              <a:gd name="connsiteX2" fmla="*/ 11162552 w 11162551"/>
              <a:gd name="connsiteY2" fmla="*/ 2240176 h 5458149"/>
              <a:gd name="connsiteX3" fmla="*/ 120055 w 11162551"/>
              <a:gd name="connsiteY3" fmla="*/ 5455716 h 5458149"/>
              <a:gd name="connsiteX4" fmla="*/ 120055 w 11162551"/>
              <a:gd name="connsiteY4" fmla="*/ 5455716 h 5458149"/>
              <a:gd name="connsiteX5" fmla="*/ 0 w 11162551"/>
              <a:gd name="connsiteY5" fmla="*/ 2013631 h 5458149"/>
              <a:gd name="connsiteX0" fmla="*/ 0 w 11162551"/>
              <a:gd name="connsiteY0" fmla="*/ 2013631 h 5458149"/>
              <a:gd name="connsiteX1" fmla="*/ 1994904 w 11162551"/>
              <a:gd name="connsiteY1" fmla="*/ 93144 h 5458149"/>
              <a:gd name="connsiteX2" fmla="*/ 11162552 w 11162551"/>
              <a:gd name="connsiteY2" fmla="*/ 2240176 h 5458149"/>
              <a:gd name="connsiteX3" fmla="*/ 120055 w 11162551"/>
              <a:gd name="connsiteY3" fmla="*/ 5455716 h 5458149"/>
              <a:gd name="connsiteX4" fmla="*/ 120055 w 11162551"/>
              <a:gd name="connsiteY4" fmla="*/ 5455716 h 5458149"/>
              <a:gd name="connsiteX5" fmla="*/ 0 w 11162551"/>
              <a:gd name="connsiteY5" fmla="*/ 2013631 h 5458149"/>
              <a:gd name="connsiteX0" fmla="*/ 217782 w 11380333"/>
              <a:gd name="connsiteY0" fmla="*/ 1822647 h 5267165"/>
              <a:gd name="connsiteX1" fmla="*/ 947141 w 11380333"/>
              <a:gd name="connsiteY1" fmla="*/ 105471 h 5267165"/>
              <a:gd name="connsiteX2" fmla="*/ 11380334 w 11380333"/>
              <a:gd name="connsiteY2" fmla="*/ 2049192 h 5267165"/>
              <a:gd name="connsiteX3" fmla="*/ 337837 w 11380333"/>
              <a:gd name="connsiteY3" fmla="*/ 5264732 h 5267165"/>
              <a:gd name="connsiteX4" fmla="*/ 337837 w 11380333"/>
              <a:gd name="connsiteY4" fmla="*/ 5264732 h 5267165"/>
              <a:gd name="connsiteX5" fmla="*/ 217782 w 11380333"/>
              <a:gd name="connsiteY5" fmla="*/ 1822647 h 5267165"/>
              <a:gd name="connsiteX0" fmla="*/ 301935 w 12308870"/>
              <a:gd name="connsiteY0" fmla="*/ 1718632 h 5160954"/>
              <a:gd name="connsiteX1" fmla="*/ 1031294 w 12308870"/>
              <a:gd name="connsiteY1" fmla="*/ 1456 h 5160954"/>
              <a:gd name="connsiteX2" fmla="*/ 12308869 w 12308870"/>
              <a:gd name="connsiteY2" fmla="*/ 1573619 h 5160954"/>
              <a:gd name="connsiteX3" fmla="*/ 421990 w 12308870"/>
              <a:gd name="connsiteY3" fmla="*/ 5160717 h 5160954"/>
              <a:gd name="connsiteX4" fmla="*/ 421990 w 12308870"/>
              <a:gd name="connsiteY4" fmla="*/ 5160717 h 5160954"/>
              <a:gd name="connsiteX5" fmla="*/ 301935 w 12308870"/>
              <a:gd name="connsiteY5" fmla="*/ 1718632 h 5160954"/>
              <a:gd name="connsiteX0" fmla="*/ 301935 w 12308870"/>
              <a:gd name="connsiteY0" fmla="*/ 1718632 h 5162234"/>
              <a:gd name="connsiteX1" fmla="*/ 1031294 w 12308870"/>
              <a:gd name="connsiteY1" fmla="*/ 1456 h 5162234"/>
              <a:gd name="connsiteX2" fmla="*/ 12308869 w 12308870"/>
              <a:gd name="connsiteY2" fmla="*/ 1573619 h 5162234"/>
              <a:gd name="connsiteX3" fmla="*/ 421990 w 12308870"/>
              <a:gd name="connsiteY3" fmla="*/ 5160717 h 5162234"/>
              <a:gd name="connsiteX4" fmla="*/ 421990 w 12308870"/>
              <a:gd name="connsiteY4" fmla="*/ 5160717 h 5162234"/>
              <a:gd name="connsiteX5" fmla="*/ 301935 w 12308870"/>
              <a:gd name="connsiteY5" fmla="*/ 1718632 h 5162234"/>
              <a:gd name="connsiteX0" fmla="*/ 1 w 12006936"/>
              <a:gd name="connsiteY0" fmla="*/ 517448 h 3961050"/>
              <a:gd name="connsiteX1" fmla="*/ 12006935 w 12006936"/>
              <a:gd name="connsiteY1" fmla="*/ 372435 h 3961050"/>
              <a:gd name="connsiteX2" fmla="*/ 120056 w 12006936"/>
              <a:gd name="connsiteY2" fmla="*/ 3959533 h 3961050"/>
              <a:gd name="connsiteX3" fmla="*/ 120056 w 12006936"/>
              <a:gd name="connsiteY3" fmla="*/ 3959533 h 3961050"/>
              <a:gd name="connsiteX4" fmla="*/ 1 w 12006936"/>
              <a:gd name="connsiteY4" fmla="*/ 517448 h 3961050"/>
              <a:gd name="connsiteX0" fmla="*/ 1 w 12006936"/>
              <a:gd name="connsiteY0" fmla="*/ 1053535 h 4497137"/>
              <a:gd name="connsiteX1" fmla="*/ 12006935 w 12006936"/>
              <a:gd name="connsiteY1" fmla="*/ 908522 h 4497137"/>
              <a:gd name="connsiteX2" fmla="*/ 120056 w 12006936"/>
              <a:gd name="connsiteY2" fmla="*/ 4495620 h 4497137"/>
              <a:gd name="connsiteX3" fmla="*/ 120056 w 12006936"/>
              <a:gd name="connsiteY3" fmla="*/ 4495620 h 4497137"/>
              <a:gd name="connsiteX4" fmla="*/ 1 w 12006936"/>
              <a:gd name="connsiteY4" fmla="*/ 1053535 h 4497137"/>
              <a:gd name="connsiteX0" fmla="*/ 1250377 w 11886881"/>
              <a:gd name="connsiteY0" fmla="*/ 247677 h 5508269"/>
              <a:gd name="connsiteX1" fmla="*/ 11886880 w 11886881"/>
              <a:gd name="connsiteY1" fmla="*/ 1919654 h 5508269"/>
              <a:gd name="connsiteX2" fmla="*/ 1 w 11886881"/>
              <a:gd name="connsiteY2" fmla="*/ 5506752 h 5508269"/>
              <a:gd name="connsiteX3" fmla="*/ 1 w 11886881"/>
              <a:gd name="connsiteY3" fmla="*/ 5506752 h 5508269"/>
              <a:gd name="connsiteX4" fmla="*/ 1250377 w 11886881"/>
              <a:gd name="connsiteY4" fmla="*/ 247677 h 5508269"/>
              <a:gd name="connsiteX0" fmla="*/ 1250377 w 11886881"/>
              <a:gd name="connsiteY0" fmla="*/ 137508 h 5398100"/>
              <a:gd name="connsiteX1" fmla="*/ 11886880 w 11886881"/>
              <a:gd name="connsiteY1" fmla="*/ 1809485 h 5398100"/>
              <a:gd name="connsiteX2" fmla="*/ 1 w 11886881"/>
              <a:gd name="connsiteY2" fmla="*/ 5396583 h 5398100"/>
              <a:gd name="connsiteX3" fmla="*/ 1 w 11886881"/>
              <a:gd name="connsiteY3" fmla="*/ 5396583 h 5398100"/>
              <a:gd name="connsiteX4" fmla="*/ 1250377 w 11886881"/>
              <a:gd name="connsiteY4" fmla="*/ 137508 h 5398100"/>
              <a:gd name="connsiteX0" fmla="*/ 1250377 w 13010437"/>
              <a:gd name="connsiteY0" fmla="*/ 95967 h 5372937"/>
              <a:gd name="connsiteX1" fmla="*/ 13010437 w 13010437"/>
              <a:gd name="connsiteY1" fmla="*/ 2111213 h 5372937"/>
              <a:gd name="connsiteX2" fmla="*/ 1 w 13010437"/>
              <a:gd name="connsiteY2" fmla="*/ 5355042 h 5372937"/>
              <a:gd name="connsiteX3" fmla="*/ 1 w 13010437"/>
              <a:gd name="connsiteY3" fmla="*/ 5355042 h 5372937"/>
              <a:gd name="connsiteX4" fmla="*/ 1250377 w 13010437"/>
              <a:gd name="connsiteY4" fmla="*/ 95967 h 5372937"/>
              <a:gd name="connsiteX0" fmla="*/ 1250377 w 13010437"/>
              <a:gd name="connsiteY0" fmla="*/ 79099 h 5356069"/>
              <a:gd name="connsiteX1" fmla="*/ 13010437 w 13010437"/>
              <a:gd name="connsiteY1" fmla="*/ 2094345 h 5356069"/>
              <a:gd name="connsiteX2" fmla="*/ 1 w 13010437"/>
              <a:gd name="connsiteY2" fmla="*/ 5338174 h 5356069"/>
              <a:gd name="connsiteX3" fmla="*/ 1 w 13010437"/>
              <a:gd name="connsiteY3" fmla="*/ 5338174 h 5356069"/>
              <a:gd name="connsiteX4" fmla="*/ 1250377 w 13010437"/>
              <a:gd name="connsiteY4" fmla="*/ 79099 h 5356069"/>
              <a:gd name="connsiteX0" fmla="*/ 1250377 w 13010437"/>
              <a:gd name="connsiteY0" fmla="*/ 31517 h 5308487"/>
              <a:gd name="connsiteX1" fmla="*/ 13010437 w 13010437"/>
              <a:gd name="connsiteY1" fmla="*/ 2046763 h 5308487"/>
              <a:gd name="connsiteX2" fmla="*/ 1 w 13010437"/>
              <a:gd name="connsiteY2" fmla="*/ 5290592 h 5308487"/>
              <a:gd name="connsiteX3" fmla="*/ 1 w 13010437"/>
              <a:gd name="connsiteY3" fmla="*/ 5290592 h 5308487"/>
              <a:gd name="connsiteX4" fmla="*/ 1250377 w 13010437"/>
              <a:gd name="connsiteY4" fmla="*/ 31517 h 5308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10437" h="5308487">
                <a:moveTo>
                  <a:pt x="1250377" y="31517"/>
                </a:moveTo>
                <a:cubicBezTo>
                  <a:pt x="2271003" y="-153133"/>
                  <a:pt x="8303644" y="467829"/>
                  <a:pt x="13010437" y="2046763"/>
                </a:cubicBezTo>
                <a:cubicBezTo>
                  <a:pt x="9888679" y="5707507"/>
                  <a:pt x="5739" y="5300142"/>
                  <a:pt x="1" y="5290592"/>
                </a:cubicBezTo>
                <a:lnTo>
                  <a:pt x="1" y="5290592"/>
                </a:lnTo>
                <a:lnTo>
                  <a:pt x="1250377" y="31517"/>
                </a:lnTo>
                <a:close/>
              </a:path>
            </a:pathLst>
          </a:custGeom>
          <a:gradFill flip="none" rotWithShape="1">
            <a:gsLst>
              <a:gs pos="6000">
                <a:schemeClr val="accent4"/>
              </a:gs>
              <a:gs pos="79000">
                <a:schemeClr val="accent6">
                  <a:alpha val="67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aseline="-25000" dirty="0"/>
              <a:t> </a:t>
            </a:r>
          </a:p>
        </p:txBody>
      </p:sp>
      <p:sp>
        <p:nvSpPr>
          <p:cNvPr id="4" name="Arrow: Pentagon 2">
            <a:extLst>
              <a:ext uri="{FF2B5EF4-FFF2-40B4-BE49-F238E27FC236}">
                <a16:creationId xmlns:a16="http://schemas.microsoft.com/office/drawing/2014/main" id="{C46B76F7-6336-37AA-1F8B-3A5168BA627B}"/>
              </a:ext>
            </a:extLst>
          </p:cNvPr>
          <p:cNvSpPr/>
          <p:nvPr userDrawn="1"/>
        </p:nvSpPr>
        <p:spPr>
          <a:xfrm>
            <a:off x="-53146" y="-263712"/>
            <a:ext cx="11919833" cy="1419345"/>
          </a:xfrm>
          <a:custGeom>
            <a:avLst/>
            <a:gdLst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929943"/>
              <a:gd name="connsiteX1" fmla="*/ 0 w 5916562"/>
              <a:gd name="connsiteY1" fmla="*/ 0 h 2929943"/>
              <a:gd name="connsiteX2" fmla="*/ 5916562 w 5916562"/>
              <a:gd name="connsiteY2" fmla="*/ 1446198 h 2929943"/>
              <a:gd name="connsiteX3" fmla="*/ 0 w 5916562"/>
              <a:gd name="connsiteY3" fmla="*/ 2892395 h 2929943"/>
              <a:gd name="connsiteX4" fmla="*/ 0 w 5916562"/>
              <a:gd name="connsiteY4" fmla="*/ 2892395 h 2929943"/>
              <a:gd name="connsiteX5" fmla="*/ 0 w 5916562"/>
              <a:gd name="connsiteY5" fmla="*/ 0 h 2929943"/>
              <a:gd name="connsiteX0" fmla="*/ 0 w 5926395"/>
              <a:gd name="connsiteY0" fmla="*/ 2467899 h 2929943"/>
              <a:gd name="connsiteX1" fmla="*/ 9833 w 5926395"/>
              <a:gd name="connsiteY1" fmla="*/ 0 h 2929943"/>
              <a:gd name="connsiteX2" fmla="*/ 5926395 w 5926395"/>
              <a:gd name="connsiteY2" fmla="*/ 1446198 h 2929943"/>
              <a:gd name="connsiteX3" fmla="*/ 9833 w 5926395"/>
              <a:gd name="connsiteY3" fmla="*/ 2892395 h 2929943"/>
              <a:gd name="connsiteX4" fmla="*/ 9833 w 5926395"/>
              <a:gd name="connsiteY4" fmla="*/ 2892395 h 2929943"/>
              <a:gd name="connsiteX5" fmla="*/ 0 w 5926395"/>
              <a:gd name="connsiteY5" fmla="*/ 2467899 h 2929943"/>
              <a:gd name="connsiteX0" fmla="*/ 0 w 5926395"/>
              <a:gd name="connsiteY0" fmla="*/ 2495264 h 2957308"/>
              <a:gd name="connsiteX1" fmla="*/ 9833 w 5926395"/>
              <a:gd name="connsiteY1" fmla="*/ 27365 h 2957308"/>
              <a:gd name="connsiteX2" fmla="*/ 5926395 w 5926395"/>
              <a:gd name="connsiteY2" fmla="*/ 1473563 h 2957308"/>
              <a:gd name="connsiteX3" fmla="*/ 9833 w 5926395"/>
              <a:gd name="connsiteY3" fmla="*/ 2919760 h 2957308"/>
              <a:gd name="connsiteX4" fmla="*/ 9833 w 5926395"/>
              <a:gd name="connsiteY4" fmla="*/ 2919760 h 2957308"/>
              <a:gd name="connsiteX5" fmla="*/ 0 w 5926395"/>
              <a:gd name="connsiteY5" fmla="*/ 2495264 h 2957308"/>
              <a:gd name="connsiteX0" fmla="*/ 0 w 6634545"/>
              <a:gd name="connsiteY0" fmla="*/ 2862942 h 3287573"/>
              <a:gd name="connsiteX1" fmla="*/ 9833 w 6634545"/>
              <a:gd name="connsiteY1" fmla="*/ 395043 h 3287573"/>
              <a:gd name="connsiteX2" fmla="*/ 6634542 w 6634545"/>
              <a:gd name="connsiteY2" fmla="*/ 974016 h 3287573"/>
              <a:gd name="connsiteX3" fmla="*/ 9833 w 6634545"/>
              <a:gd name="connsiteY3" fmla="*/ 3287438 h 3287573"/>
              <a:gd name="connsiteX4" fmla="*/ 9833 w 6634545"/>
              <a:gd name="connsiteY4" fmla="*/ 3287438 h 3287573"/>
              <a:gd name="connsiteX5" fmla="*/ 0 w 6634545"/>
              <a:gd name="connsiteY5" fmla="*/ 2862942 h 3287573"/>
              <a:gd name="connsiteX0" fmla="*/ 0 w 6634545"/>
              <a:gd name="connsiteY0" fmla="*/ 2468017 h 2892648"/>
              <a:gd name="connsiteX1" fmla="*/ 9833 w 6634545"/>
              <a:gd name="connsiteY1" fmla="*/ 118 h 2892648"/>
              <a:gd name="connsiteX2" fmla="*/ 6634542 w 6634545"/>
              <a:gd name="connsiteY2" fmla="*/ 579091 h 2892648"/>
              <a:gd name="connsiteX3" fmla="*/ 9833 w 6634545"/>
              <a:gd name="connsiteY3" fmla="*/ 2892513 h 2892648"/>
              <a:gd name="connsiteX4" fmla="*/ 9833 w 6634545"/>
              <a:gd name="connsiteY4" fmla="*/ 2892513 h 2892648"/>
              <a:gd name="connsiteX5" fmla="*/ 0 w 6634545"/>
              <a:gd name="connsiteY5" fmla="*/ 2468017 h 2892648"/>
              <a:gd name="connsiteX0" fmla="*/ 20838 w 6624990"/>
              <a:gd name="connsiteY0" fmla="*/ 1307948 h 2892648"/>
              <a:gd name="connsiteX1" fmla="*/ 278 w 6624990"/>
              <a:gd name="connsiteY1" fmla="*/ 118 h 2892648"/>
              <a:gd name="connsiteX2" fmla="*/ 6624987 w 6624990"/>
              <a:gd name="connsiteY2" fmla="*/ 579091 h 2892648"/>
              <a:gd name="connsiteX3" fmla="*/ 278 w 6624990"/>
              <a:gd name="connsiteY3" fmla="*/ 2892513 h 2892648"/>
              <a:gd name="connsiteX4" fmla="*/ 278 w 6624990"/>
              <a:gd name="connsiteY4" fmla="*/ 2892513 h 2892648"/>
              <a:gd name="connsiteX5" fmla="*/ 20838 w 6624990"/>
              <a:gd name="connsiteY5" fmla="*/ 1307948 h 2892648"/>
              <a:gd name="connsiteX0" fmla="*/ 20838 w 11058870"/>
              <a:gd name="connsiteY0" fmla="*/ 1307907 h 2892797"/>
              <a:gd name="connsiteX1" fmla="*/ 278 w 11058870"/>
              <a:gd name="connsiteY1" fmla="*/ 77 h 2892797"/>
              <a:gd name="connsiteX2" fmla="*/ 11058868 w 11058870"/>
              <a:gd name="connsiteY2" fmla="*/ 883031 h 2892797"/>
              <a:gd name="connsiteX3" fmla="*/ 278 w 11058870"/>
              <a:gd name="connsiteY3" fmla="*/ 2892472 h 2892797"/>
              <a:gd name="connsiteX4" fmla="*/ 278 w 11058870"/>
              <a:gd name="connsiteY4" fmla="*/ 2892472 h 2892797"/>
              <a:gd name="connsiteX5" fmla="*/ 20838 w 11058870"/>
              <a:gd name="connsiteY5" fmla="*/ 1307907 h 2892797"/>
              <a:gd name="connsiteX0" fmla="*/ 20838 w 11058870"/>
              <a:gd name="connsiteY0" fmla="*/ 1307907 h 2998831"/>
              <a:gd name="connsiteX1" fmla="*/ 278 w 11058870"/>
              <a:gd name="connsiteY1" fmla="*/ 77 h 2998831"/>
              <a:gd name="connsiteX2" fmla="*/ 11058868 w 11058870"/>
              <a:gd name="connsiteY2" fmla="*/ 883031 h 2998831"/>
              <a:gd name="connsiteX3" fmla="*/ 278 w 11058870"/>
              <a:gd name="connsiteY3" fmla="*/ 2892472 h 2998831"/>
              <a:gd name="connsiteX4" fmla="*/ 278 w 11058870"/>
              <a:gd name="connsiteY4" fmla="*/ 2892472 h 2998831"/>
              <a:gd name="connsiteX5" fmla="*/ 20838 w 11058870"/>
              <a:gd name="connsiteY5" fmla="*/ 1307907 h 2998831"/>
              <a:gd name="connsiteX0" fmla="*/ 20838 w 10850148"/>
              <a:gd name="connsiteY0" fmla="*/ 1325770 h 2910777"/>
              <a:gd name="connsiteX1" fmla="*/ 278 w 10850148"/>
              <a:gd name="connsiteY1" fmla="*/ 17940 h 2910777"/>
              <a:gd name="connsiteX2" fmla="*/ 10850151 w 10850148"/>
              <a:gd name="connsiteY2" fmla="*/ 4018 h 2910777"/>
              <a:gd name="connsiteX3" fmla="*/ 278 w 10850148"/>
              <a:gd name="connsiteY3" fmla="*/ 2910335 h 2910777"/>
              <a:gd name="connsiteX4" fmla="*/ 278 w 10850148"/>
              <a:gd name="connsiteY4" fmla="*/ 2910335 h 2910777"/>
              <a:gd name="connsiteX5" fmla="*/ 20838 w 10850148"/>
              <a:gd name="connsiteY5" fmla="*/ 1325770 h 2910777"/>
              <a:gd name="connsiteX0" fmla="*/ 20838 w 10850148"/>
              <a:gd name="connsiteY0" fmla="*/ 1325770 h 2931965"/>
              <a:gd name="connsiteX1" fmla="*/ 278 w 10850148"/>
              <a:gd name="connsiteY1" fmla="*/ 17940 h 2931965"/>
              <a:gd name="connsiteX2" fmla="*/ 10850151 w 10850148"/>
              <a:gd name="connsiteY2" fmla="*/ 4018 h 2931965"/>
              <a:gd name="connsiteX3" fmla="*/ 278 w 10850148"/>
              <a:gd name="connsiteY3" fmla="*/ 2910335 h 2931965"/>
              <a:gd name="connsiteX4" fmla="*/ 278 w 10850148"/>
              <a:gd name="connsiteY4" fmla="*/ 2910335 h 2931965"/>
              <a:gd name="connsiteX5" fmla="*/ 20838 w 10850148"/>
              <a:gd name="connsiteY5" fmla="*/ 1325770 h 2931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50148" h="2931965">
                <a:moveTo>
                  <a:pt x="20838" y="1325770"/>
                </a:moveTo>
                <a:cubicBezTo>
                  <a:pt x="24116" y="503137"/>
                  <a:pt x="-3000" y="840573"/>
                  <a:pt x="278" y="17940"/>
                </a:cubicBezTo>
                <a:cubicBezTo>
                  <a:pt x="-13651" y="8393"/>
                  <a:pt x="10714352" y="-7476"/>
                  <a:pt x="10850151" y="4018"/>
                </a:cubicBezTo>
                <a:cubicBezTo>
                  <a:pt x="6973113" y="3338821"/>
                  <a:pt x="6016" y="2919885"/>
                  <a:pt x="278" y="2910335"/>
                </a:cubicBezTo>
                <a:lnTo>
                  <a:pt x="278" y="2910335"/>
                </a:lnTo>
                <a:lnTo>
                  <a:pt x="20838" y="1325770"/>
                </a:lnTo>
                <a:close/>
              </a:path>
            </a:pathLst>
          </a:custGeom>
          <a:gradFill flip="none" rotWithShape="1">
            <a:gsLst>
              <a:gs pos="100000">
                <a:srgbClr val="FFC000"/>
              </a:gs>
              <a:gs pos="48000">
                <a:schemeClr val="accent4">
                  <a:lumMod val="60000"/>
                  <a:lumOff val="40000"/>
                </a:schemeClr>
              </a:gs>
              <a:gs pos="0">
                <a:srgbClr val="002060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/>
              <a:t>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BFACCC-E3B3-41A2-9C77-47112F9C5034}"/>
              </a:ext>
            </a:extLst>
          </p:cNvPr>
          <p:cNvSpPr/>
          <p:nvPr userDrawn="1"/>
        </p:nvSpPr>
        <p:spPr>
          <a:xfrm>
            <a:off x="11306287" y="5400339"/>
            <a:ext cx="885713" cy="14576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99BA03-B9AE-458B-8A1B-4551CB8D3CD6}"/>
              </a:ext>
            </a:extLst>
          </p:cNvPr>
          <p:cNvSpPr/>
          <p:nvPr userDrawn="1"/>
        </p:nvSpPr>
        <p:spPr>
          <a:xfrm>
            <a:off x="9074075" y="4671508"/>
            <a:ext cx="2619487" cy="14576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7D86ED9D-18B5-4FB2-8852-75A149EE8896}"/>
              </a:ext>
            </a:extLst>
          </p:cNvPr>
          <p:cNvSpPr txBox="1">
            <a:spLocks/>
          </p:cNvSpPr>
          <p:nvPr userDrawn="1"/>
        </p:nvSpPr>
        <p:spPr>
          <a:xfrm>
            <a:off x="330588" y="6428879"/>
            <a:ext cx="2317362" cy="27432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lang="en-US" sz="900" b="0" kern="120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buClr>
                <a:schemeClr val="folHlink"/>
              </a:buClr>
              <a:buFont typeface="Wingdings" pitchFamily="2" charset="2"/>
              <a:buNone/>
              <a:defRPr/>
            </a:pPr>
            <a:r>
              <a:rPr lang="en-US" sz="1000" dirty="0">
                <a:solidFill>
                  <a:schemeClr val="bg2">
                    <a:lumMod val="75000"/>
                  </a:schemeClr>
                </a:solidFill>
              </a:rPr>
              <a:t> © 2023 Jenzabar, Inc.</a:t>
            </a:r>
          </a:p>
        </p:txBody>
      </p:sp>
      <p:sp>
        <p:nvSpPr>
          <p:cNvPr id="3" name="Arrow: Pentagon 2">
            <a:extLst>
              <a:ext uri="{FF2B5EF4-FFF2-40B4-BE49-F238E27FC236}">
                <a16:creationId xmlns:a16="http://schemas.microsoft.com/office/drawing/2014/main" id="{430ACAEE-FD57-B546-7587-5BA553A531B6}"/>
              </a:ext>
            </a:extLst>
          </p:cNvPr>
          <p:cNvSpPr/>
          <p:nvPr userDrawn="1"/>
        </p:nvSpPr>
        <p:spPr>
          <a:xfrm flipH="1">
            <a:off x="8418650" y="-483902"/>
            <a:ext cx="8362317" cy="1419345"/>
          </a:xfrm>
          <a:custGeom>
            <a:avLst/>
            <a:gdLst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929943"/>
              <a:gd name="connsiteX1" fmla="*/ 0 w 5916562"/>
              <a:gd name="connsiteY1" fmla="*/ 0 h 2929943"/>
              <a:gd name="connsiteX2" fmla="*/ 5916562 w 5916562"/>
              <a:gd name="connsiteY2" fmla="*/ 1446198 h 2929943"/>
              <a:gd name="connsiteX3" fmla="*/ 0 w 5916562"/>
              <a:gd name="connsiteY3" fmla="*/ 2892395 h 2929943"/>
              <a:gd name="connsiteX4" fmla="*/ 0 w 5916562"/>
              <a:gd name="connsiteY4" fmla="*/ 2892395 h 2929943"/>
              <a:gd name="connsiteX5" fmla="*/ 0 w 5916562"/>
              <a:gd name="connsiteY5" fmla="*/ 0 h 2929943"/>
              <a:gd name="connsiteX0" fmla="*/ 0 w 5926395"/>
              <a:gd name="connsiteY0" fmla="*/ 2467899 h 2929943"/>
              <a:gd name="connsiteX1" fmla="*/ 9833 w 5926395"/>
              <a:gd name="connsiteY1" fmla="*/ 0 h 2929943"/>
              <a:gd name="connsiteX2" fmla="*/ 5926395 w 5926395"/>
              <a:gd name="connsiteY2" fmla="*/ 1446198 h 2929943"/>
              <a:gd name="connsiteX3" fmla="*/ 9833 w 5926395"/>
              <a:gd name="connsiteY3" fmla="*/ 2892395 h 2929943"/>
              <a:gd name="connsiteX4" fmla="*/ 9833 w 5926395"/>
              <a:gd name="connsiteY4" fmla="*/ 2892395 h 2929943"/>
              <a:gd name="connsiteX5" fmla="*/ 0 w 5926395"/>
              <a:gd name="connsiteY5" fmla="*/ 2467899 h 2929943"/>
              <a:gd name="connsiteX0" fmla="*/ 0 w 5926395"/>
              <a:gd name="connsiteY0" fmla="*/ 2495264 h 2957308"/>
              <a:gd name="connsiteX1" fmla="*/ 9833 w 5926395"/>
              <a:gd name="connsiteY1" fmla="*/ 27365 h 2957308"/>
              <a:gd name="connsiteX2" fmla="*/ 5926395 w 5926395"/>
              <a:gd name="connsiteY2" fmla="*/ 1473563 h 2957308"/>
              <a:gd name="connsiteX3" fmla="*/ 9833 w 5926395"/>
              <a:gd name="connsiteY3" fmla="*/ 2919760 h 2957308"/>
              <a:gd name="connsiteX4" fmla="*/ 9833 w 5926395"/>
              <a:gd name="connsiteY4" fmla="*/ 2919760 h 2957308"/>
              <a:gd name="connsiteX5" fmla="*/ 0 w 5926395"/>
              <a:gd name="connsiteY5" fmla="*/ 2495264 h 2957308"/>
              <a:gd name="connsiteX0" fmla="*/ 0 w 6634545"/>
              <a:gd name="connsiteY0" fmla="*/ 2862942 h 3287573"/>
              <a:gd name="connsiteX1" fmla="*/ 9833 w 6634545"/>
              <a:gd name="connsiteY1" fmla="*/ 395043 h 3287573"/>
              <a:gd name="connsiteX2" fmla="*/ 6634542 w 6634545"/>
              <a:gd name="connsiteY2" fmla="*/ 974016 h 3287573"/>
              <a:gd name="connsiteX3" fmla="*/ 9833 w 6634545"/>
              <a:gd name="connsiteY3" fmla="*/ 3287438 h 3287573"/>
              <a:gd name="connsiteX4" fmla="*/ 9833 w 6634545"/>
              <a:gd name="connsiteY4" fmla="*/ 3287438 h 3287573"/>
              <a:gd name="connsiteX5" fmla="*/ 0 w 6634545"/>
              <a:gd name="connsiteY5" fmla="*/ 2862942 h 3287573"/>
              <a:gd name="connsiteX0" fmla="*/ 0 w 6634545"/>
              <a:gd name="connsiteY0" fmla="*/ 2468017 h 2892648"/>
              <a:gd name="connsiteX1" fmla="*/ 9833 w 6634545"/>
              <a:gd name="connsiteY1" fmla="*/ 118 h 2892648"/>
              <a:gd name="connsiteX2" fmla="*/ 6634542 w 6634545"/>
              <a:gd name="connsiteY2" fmla="*/ 579091 h 2892648"/>
              <a:gd name="connsiteX3" fmla="*/ 9833 w 6634545"/>
              <a:gd name="connsiteY3" fmla="*/ 2892513 h 2892648"/>
              <a:gd name="connsiteX4" fmla="*/ 9833 w 6634545"/>
              <a:gd name="connsiteY4" fmla="*/ 2892513 h 2892648"/>
              <a:gd name="connsiteX5" fmla="*/ 0 w 6634545"/>
              <a:gd name="connsiteY5" fmla="*/ 2468017 h 2892648"/>
              <a:gd name="connsiteX0" fmla="*/ 20838 w 6624990"/>
              <a:gd name="connsiteY0" fmla="*/ 1307948 h 2892648"/>
              <a:gd name="connsiteX1" fmla="*/ 278 w 6624990"/>
              <a:gd name="connsiteY1" fmla="*/ 118 h 2892648"/>
              <a:gd name="connsiteX2" fmla="*/ 6624987 w 6624990"/>
              <a:gd name="connsiteY2" fmla="*/ 579091 h 2892648"/>
              <a:gd name="connsiteX3" fmla="*/ 278 w 6624990"/>
              <a:gd name="connsiteY3" fmla="*/ 2892513 h 2892648"/>
              <a:gd name="connsiteX4" fmla="*/ 278 w 6624990"/>
              <a:gd name="connsiteY4" fmla="*/ 2892513 h 2892648"/>
              <a:gd name="connsiteX5" fmla="*/ 20838 w 6624990"/>
              <a:gd name="connsiteY5" fmla="*/ 1307948 h 2892648"/>
              <a:gd name="connsiteX0" fmla="*/ 20838 w 11058870"/>
              <a:gd name="connsiteY0" fmla="*/ 1307907 h 2892797"/>
              <a:gd name="connsiteX1" fmla="*/ 278 w 11058870"/>
              <a:gd name="connsiteY1" fmla="*/ 77 h 2892797"/>
              <a:gd name="connsiteX2" fmla="*/ 11058868 w 11058870"/>
              <a:gd name="connsiteY2" fmla="*/ 883031 h 2892797"/>
              <a:gd name="connsiteX3" fmla="*/ 278 w 11058870"/>
              <a:gd name="connsiteY3" fmla="*/ 2892472 h 2892797"/>
              <a:gd name="connsiteX4" fmla="*/ 278 w 11058870"/>
              <a:gd name="connsiteY4" fmla="*/ 2892472 h 2892797"/>
              <a:gd name="connsiteX5" fmla="*/ 20838 w 11058870"/>
              <a:gd name="connsiteY5" fmla="*/ 1307907 h 2892797"/>
              <a:gd name="connsiteX0" fmla="*/ 20838 w 11058870"/>
              <a:gd name="connsiteY0" fmla="*/ 1307907 h 2998831"/>
              <a:gd name="connsiteX1" fmla="*/ 278 w 11058870"/>
              <a:gd name="connsiteY1" fmla="*/ 77 h 2998831"/>
              <a:gd name="connsiteX2" fmla="*/ 11058868 w 11058870"/>
              <a:gd name="connsiteY2" fmla="*/ 883031 h 2998831"/>
              <a:gd name="connsiteX3" fmla="*/ 278 w 11058870"/>
              <a:gd name="connsiteY3" fmla="*/ 2892472 h 2998831"/>
              <a:gd name="connsiteX4" fmla="*/ 278 w 11058870"/>
              <a:gd name="connsiteY4" fmla="*/ 2892472 h 2998831"/>
              <a:gd name="connsiteX5" fmla="*/ 20838 w 11058870"/>
              <a:gd name="connsiteY5" fmla="*/ 1307907 h 2998831"/>
              <a:gd name="connsiteX0" fmla="*/ 20838 w 10850148"/>
              <a:gd name="connsiteY0" fmla="*/ 1325770 h 2910777"/>
              <a:gd name="connsiteX1" fmla="*/ 278 w 10850148"/>
              <a:gd name="connsiteY1" fmla="*/ 17940 h 2910777"/>
              <a:gd name="connsiteX2" fmla="*/ 10850151 w 10850148"/>
              <a:gd name="connsiteY2" fmla="*/ 4018 h 2910777"/>
              <a:gd name="connsiteX3" fmla="*/ 278 w 10850148"/>
              <a:gd name="connsiteY3" fmla="*/ 2910335 h 2910777"/>
              <a:gd name="connsiteX4" fmla="*/ 278 w 10850148"/>
              <a:gd name="connsiteY4" fmla="*/ 2910335 h 2910777"/>
              <a:gd name="connsiteX5" fmla="*/ 20838 w 10850148"/>
              <a:gd name="connsiteY5" fmla="*/ 1325770 h 2910777"/>
              <a:gd name="connsiteX0" fmla="*/ 20838 w 10850148"/>
              <a:gd name="connsiteY0" fmla="*/ 1325770 h 2931965"/>
              <a:gd name="connsiteX1" fmla="*/ 278 w 10850148"/>
              <a:gd name="connsiteY1" fmla="*/ 17940 h 2931965"/>
              <a:gd name="connsiteX2" fmla="*/ 10850151 w 10850148"/>
              <a:gd name="connsiteY2" fmla="*/ 4018 h 2931965"/>
              <a:gd name="connsiteX3" fmla="*/ 278 w 10850148"/>
              <a:gd name="connsiteY3" fmla="*/ 2910335 h 2931965"/>
              <a:gd name="connsiteX4" fmla="*/ 278 w 10850148"/>
              <a:gd name="connsiteY4" fmla="*/ 2910335 h 2931965"/>
              <a:gd name="connsiteX5" fmla="*/ 20838 w 10850148"/>
              <a:gd name="connsiteY5" fmla="*/ 1325770 h 2931965"/>
              <a:gd name="connsiteX0" fmla="*/ 2475868 w 13305181"/>
              <a:gd name="connsiteY0" fmla="*/ 1325770 h 2931965"/>
              <a:gd name="connsiteX1" fmla="*/ 2455308 w 13305181"/>
              <a:gd name="connsiteY1" fmla="*/ 17940 h 2931965"/>
              <a:gd name="connsiteX2" fmla="*/ 13305181 w 13305181"/>
              <a:gd name="connsiteY2" fmla="*/ 4018 h 2931965"/>
              <a:gd name="connsiteX3" fmla="*/ 2455308 w 13305181"/>
              <a:gd name="connsiteY3" fmla="*/ 2910335 h 2931965"/>
              <a:gd name="connsiteX4" fmla="*/ 0 w 13305181"/>
              <a:gd name="connsiteY4" fmla="*/ 2882773 h 2931965"/>
              <a:gd name="connsiteX5" fmla="*/ 2475868 w 13305181"/>
              <a:gd name="connsiteY5" fmla="*/ 1325770 h 2931965"/>
              <a:gd name="connsiteX0" fmla="*/ 455 w 13364599"/>
              <a:gd name="connsiteY0" fmla="*/ 245547 h 3091845"/>
              <a:gd name="connsiteX1" fmla="*/ 2514726 w 13364599"/>
              <a:gd name="connsiteY1" fmla="*/ 177820 h 3091845"/>
              <a:gd name="connsiteX2" fmla="*/ 13364599 w 13364599"/>
              <a:gd name="connsiteY2" fmla="*/ 163898 h 3091845"/>
              <a:gd name="connsiteX3" fmla="*/ 2514726 w 13364599"/>
              <a:gd name="connsiteY3" fmla="*/ 3070215 h 3091845"/>
              <a:gd name="connsiteX4" fmla="*/ 59418 w 13364599"/>
              <a:gd name="connsiteY4" fmla="*/ 3042653 h 3091845"/>
              <a:gd name="connsiteX5" fmla="*/ 455 w 13364599"/>
              <a:gd name="connsiteY5" fmla="*/ 245547 h 3091845"/>
              <a:gd name="connsiteX0" fmla="*/ 456 w 13364600"/>
              <a:gd name="connsiteY0" fmla="*/ 85667 h 2931965"/>
              <a:gd name="connsiteX1" fmla="*/ 2514727 w 13364600"/>
              <a:gd name="connsiteY1" fmla="*/ 17940 h 2931965"/>
              <a:gd name="connsiteX2" fmla="*/ 13364600 w 13364600"/>
              <a:gd name="connsiteY2" fmla="*/ 4018 h 2931965"/>
              <a:gd name="connsiteX3" fmla="*/ 2514727 w 13364600"/>
              <a:gd name="connsiteY3" fmla="*/ 2910335 h 2931965"/>
              <a:gd name="connsiteX4" fmla="*/ 59419 w 13364600"/>
              <a:gd name="connsiteY4" fmla="*/ 2882773 h 2931965"/>
              <a:gd name="connsiteX5" fmla="*/ 456 w 13364600"/>
              <a:gd name="connsiteY5" fmla="*/ 85667 h 2931965"/>
              <a:gd name="connsiteX0" fmla="*/ 0 w 13364144"/>
              <a:gd name="connsiteY0" fmla="*/ 85667 h 2931965"/>
              <a:gd name="connsiteX1" fmla="*/ 2514271 w 13364144"/>
              <a:gd name="connsiteY1" fmla="*/ 17940 h 2931965"/>
              <a:gd name="connsiteX2" fmla="*/ 13364144 w 13364144"/>
              <a:gd name="connsiteY2" fmla="*/ 4018 h 2931965"/>
              <a:gd name="connsiteX3" fmla="*/ 2514271 w 13364144"/>
              <a:gd name="connsiteY3" fmla="*/ 2910335 h 2931965"/>
              <a:gd name="connsiteX4" fmla="*/ 58963 w 13364144"/>
              <a:gd name="connsiteY4" fmla="*/ 2882773 h 2931965"/>
              <a:gd name="connsiteX5" fmla="*/ 0 w 13364144"/>
              <a:gd name="connsiteY5" fmla="*/ 85667 h 2931965"/>
              <a:gd name="connsiteX0" fmla="*/ 0 w 13364144"/>
              <a:gd name="connsiteY0" fmla="*/ 86880 h 2933178"/>
              <a:gd name="connsiteX1" fmla="*/ 2514271 w 13364144"/>
              <a:gd name="connsiteY1" fmla="*/ 19153 h 2933178"/>
              <a:gd name="connsiteX2" fmla="*/ 13364144 w 13364144"/>
              <a:gd name="connsiteY2" fmla="*/ 5231 h 2933178"/>
              <a:gd name="connsiteX3" fmla="*/ 2514271 w 13364144"/>
              <a:gd name="connsiteY3" fmla="*/ 2911548 h 2933178"/>
              <a:gd name="connsiteX4" fmla="*/ 58963 w 13364144"/>
              <a:gd name="connsiteY4" fmla="*/ 2883986 h 2933178"/>
              <a:gd name="connsiteX5" fmla="*/ 0 w 13364144"/>
              <a:gd name="connsiteY5" fmla="*/ 86880 h 2933178"/>
              <a:gd name="connsiteX0" fmla="*/ 0 w 13364144"/>
              <a:gd name="connsiteY0" fmla="*/ 86880 h 3029966"/>
              <a:gd name="connsiteX1" fmla="*/ 2514271 w 13364144"/>
              <a:gd name="connsiteY1" fmla="*/ 19153 h 3029966"/>
              <a:gd name="connsiteX2" fmla="*/ 13364144 w 13364144"/>
              <a:gd name="connsiteY2" fmla="*/ 5231 h 3029966"/>
              <a:gd name="connsiteX3" fmla="*/ 2514271 w 13364144"/>
              <a:gd name="connsiteY3" fmla="*/ 2911548 h 3029966"/>
              <a:gd name="connsiteX4" fmla="*/ 58963 w 13364144"/>
              <a:gd name="connsiteY4" fmla="*/ 2883986 h 3029966"/>
              <a:gd name="connsiteX5" fmla="*/ 0 w 13364144"/>
              <a:gd name="connsiteY5" fmla="*/ 86880 h 3029966"/>
              <a:gd name="connsiteX0" fmla="*/ 0 w 13364144"/>
              <a:gd name="connsiteY0" fmla="*/ 86880 h 3029966"/>
              <a:gd name="connsiteX1" fmla="*/ 2514271 w 13364144"/>
              <a:gd name="connsiteY1" fmla="*/ 19153 h 3029966"/>
              <a:gd name="connsiteX2" fmla="*/ 13364144 w 13364144"/>
              <a:gd name="connsiteY2" fmla="*/ 5231 h 3029966"/>
              <a:gd name="connsiteX3" fmla="*/ 2514271 w 13364144"/>
              <a:gd name="connsiteY3" fmla="*/ 2911548 h 3029966"/>
              <a:gd name="connsiteX4" fmla="*/ 58963 w 13364144"/>
              <a:gd name="connsiteY4" fmla="*/ 2802646 h 3029966"/>
              <a:gd name="connsiteX5" fmla="*/ 0 w 13364144"/>
              <a:gd name="connsiteY5" fmla="*/ 86880 h 3029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64144" h="3029966">
                <a:moveTo>
                  <a:pt x="0" y="86880"/>
                </a:moveTo>
                <a:cubicBezTo>
                  <a:pt x="23159" y="173654"/>
                  <a:pt x="2471231" y="-67624"/>
                  <a:pt x="2514271" y="19153"/>
                </a:cubicBezTo>
                <a:cubicBezTo>
                  <a:pt x="2500342" y="9606"/>
                  <a:pt x="13228345" y="-6263"/>
                  <a:pt x="13364144" y="5231"/>
                </a:cubicBezTo>
                <a:cubicBezTo>
                  <a:pt x="9431883" y="3909398"/>
                  <a:pt x="2520009" y="2921098"/>
                  <a:pt x="2514271" y="2911548"/>
                </a:cubicBezTo>
                <a:lnTo>
                  <a:pt x="58963" y="2802646"/>
                </a:lnTo>
                <a:cubicBezTo>
                  <a:pt x="65816" y="2274458"/>
                  <a:pt x="22968" y="201701"/>
                  <a:pt x="0" y="86880"/>
                </a:cubicBezTo>
                <a:close/>
              </a:path>
            </a:pathLst>
          </a:custGeom>
          <a:gradFill flip="none" rotWithShape="1">
            <a:gsLst>
              <a:gs pos="70000">
                <a:srgbClr val="002060"/>
              </a:gs>
              <a:gs pos="51000">
                <a:schemeClr val="accent4">
                  <a:lumMod val="75000"/>
                </a:schemeClr>
              </a:gs>
              <a:gs pos="3000">
                <a:srgbClr val="002060">
                  <a:alpha val="47000"/>
                </a:srgbClr>
              </a:gs>
              <a:gs pos="35000">
                <a:schemeClr val="accent4">
                  <a:lumMod val="60000"/>
                  <a:lumOff val="40000"/>
                  <a:alpha val="56727"/>
                </a:schemeClr>
              </a:gs>
            </a:gsLst>
            <a:lin ang="8400000" scaled="0"/>
            <a:tileRect/>
          </a:gradFill>
          <a:ln w="1955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E39C265-7D83-2AAA-13A2-03542D5606BD}"/>
              </a:ext>
            </a:extLst>
          </p:cNvPr>
          <p:cNvGrpSpPr/>
          <p:nvPr userDrawn="1"/>
        </p:nvGrpSpPr>
        <p:grpSpPr>
          <a:xfrm rot="21268512">
            <a:off x="6320204" y="-637097"/>
            <a:ext cx="10127071" cy="1466281"/>
            <a:chOff x="7938" y="681037"/>
            <a:chExt cx="12184063" cy="2232025"/>
          </a:xfrm>
          <a:gradFill>
            <a:gsLst>
              <a:gs pos="0">
                <a:schemeClr val="accent1">
                  <a:lumMod val="20000"/>
                  <a:lumOff val="80000"/>
                  <a:alpha val="4000"/>
                </a:schemeClr>
              </a:gs>
              <a:gs pos="80000">
                <a:schemeClr val="accent1">
                  <a:lumMod val="60000"/>
                  <a:lumOff val="40000"/>
                </a:schemeClr>
              </a:gs>
            </a:gsLst>
            <a:lin ang="0" scaled="1"/>
          </a:gradFill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5BBA5102-F337-5656-2401-65D8787AFC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839787"/>
              <a:ext cx="12168188" cy="2065338"/>
            </a:xfrm>
            <a:custGeom>
              <a:avLst/>
              <a:gdLst>
                <a:gd name="T0" fmla="*/ 1534 w 1534"/>
                <a:gd name="T1" fmla="*/ 69 h 260"/>
                <a:gd name="T2" fmla="*/ 1415 w 1534"/>
                <a:gd name="T3" fmla="*/ 122 h 260"/>
                <a:gd name="T4" fmla="*/ 1319 w 1534"/>
                <a:gd name="T5" fmla="*/ 165 h 260"/>
                <a:gd name="T6" fmla="*/ 888 w 1534"/>
                <a:gd name="T7" fmla="*/ 243 h 260"/>
                <a:gd name="T8" fmla="*/ 562 w 1534"/>
                <a:gd name="T9" fmla="*/ 128 h 260"/>
                <a:gd name="T10" fmla="*/ 451 w 1534"/>
                <a:gd name="T11" fmla="*/ 78 h 260"/>
                <a:gd name="T12" fmla="*/ 382 w 1534"/>
                <a:gd name="T13" fmla="*/ 51 h 260"/>
                <a:gd name="T14" fmla="*/ 187 w 1534"/>
                <a:gd name="T15" fmla="*/ 11 h 260"/>
                <a:gd name="T16" fmla="*/ 0 w 1534"/>
                <a:gd name="T17" fmla="*/ 46 h 260"/>
                <a:gd name="T18" fmla="*/ 1 w 1534"/>
                <a:gd name="T19" fmla="*/ 49 h 260"/>
                <a:gd name="T20" fmla="*/ 381 w 1534"/>
                <a:gd name="T21" fmla="*/ 53 h 260"/>
                <a:gd name="T22" fmla="*/ 450 w 1534"/>
                <a:gd name="T23" fmla="*/ 80 h 260"/>
                <a:gd name="T24" fmla="*/ 561 w 1534"/>
                <a:gd name="T25" fmla="*/ 131 h 260"/>
                <a:gd name="T26" fmla="*/ 887 w 1534"/>
                <a:gd name="T27" fmla="*/ 246 h 260"/>
                <a:gd name="T28" fmla="*/ 931 w 1534"/>
                <a:gd name="T29" fmla="*/ 250 h 260"/>
                <a:gd name="T30" fmla="*/ 1320 w 1534"/>
                <a:gd name="T31" fmla="*/ 168 h 260"/>
                <a:gd name="T32" fmla="*/ 1416 w 1534"/>
                <a:gd name="T33" fmla="*/ 124 h 260"/>
                <a:gd name="T34" fmla="*/ 1534 w 1534"/>
                <a:gd name="T35" fmla="*/ 71 h 260"/>
                <a:gd name="T36" fmla="*/ 1534 w 1534"/>
                <a:gd name="T37" fmla="*/ 69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34" h="260">
                  <a:moveTo>
                    <a:pt x="1534" y="69"/>
                  </a:moveTo>
                  <a:cubicBezTo>
                    <a:pt x="1494" y="85"/>
                    <a:pt x="1454" y="103"/>
                    <a:pt x="1415" y="122"/>
                  </a:cubicBezTo>
                  <a:cubicBezTo>
                    <a:pt x="1383" y="136"/>
                    <a:pt x="1351" y="151"/>
                    <a:pt x="1319" y="165"/>
                  </a:cubicBezTo>
                  <a:cubicBezTo>
                    <a:pt x="1155" y="235"/>
                    <a:pt x="1018" y="260"/>
                    <a:pt x="888" y="243"/>
                  </a:cubicBezTo>
                  <a:cubicBezTo>
                    <a:pt x="773" y="228"/>
                    <a:pt x="666" y="177"/>
                    <a:pt x="562" y="128"/>
                  </a:cubicBezTo>
                  <a:cubicBezTo>
                    <a:pt x="526" y="111"/>
                    <a:pt x="488" y="94"/>
                    <a:pt x="451" y="78"/>
                  </a:cubicBezTo>
                  <a:cubicBezTo>
                    <a:pt x="428" y="68"/>
                    <a:pt x="404" y="59"/>
                    <a:pt x="382" y="51"/>
                  </a:cubicBezTo>
                  <a:cubicBezTo>
                    <a:pt x="313" y="27"/>
                    <a:pt x="247" y="14"/>
                    <a:pt x="187" y="11"/>
                  </a:cubicBezTo>
                  <a:cubicBezTo>
                    <a:pt x="117" y="8"/>
                    <a:pt x="54" y="20"/>
                    <a:pt x="0" y="46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01" y="0"/>
                    <a:pt x="232" y="2"/>
                    <a:pt x="381" y="53"/>
                  </a:cubicBezTo>
                  <a:cubicBezTo>
                    <a:pt x="404" y="61"/>
                    <a:pt x="427" y="70"/>
                    <a:pt x="450" y="80"/>
                  </a:cubicBezTo>
                  <a:cubicBezTo>
                    <a:pt x="487" y="96"/>
                    <a:pt x="525" y="114"/>
                    <a:pt x="561" y="131"/>
                  </a:cubicBezTo>
                  <a:cubicBezTo>
                    <a:pt x="665" y="180"/>
                    <a:pt x="772" y="231"/>
                    <a:pt x="887" y="246"/>
                  </a:cubicBezTo>
                  <a:cubicBezTo>
                    <a:pt x="902" y="247"/>
                    <a:pt x="916" y="249"/>
                    <a:pt x="931" y="250"/>
                  </a:cubicBezTo>
                  <a:cubicBezTo>
                    <a:pt x="1048" y="257"/>
                    <a:pt x="1173" y="230"/>
                    <a:pt x="1320" y="168"/>
                  </a:cubicBezTo>
                  <a:cubicBezTo>
                    <a:pt x="1352" y="154"/>
                    <a:pt x="1385" y="139"/>
                    <a:pt x="1416" y="124"/>
                  </a:cubicBezTo>
                  <a:cubicBezTo>
                    <a:pt x="1455" y="106"/>
                    <a:pt x="1494" y="88"/>
                    <a:pt x="1534" y="71"/>
                  </a:cubicBezTo>
                  <a:lnTo>
                    <a:pt x="1534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17AD986E-2372-A706-DA45-AC3FE6FC5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792162"/>
              <a:ext cx="12168188" cy="2120900"/>
            </a:xfrm>
            <a:custGeom>
              <a:avLst/>
              <a:gdLst>
                <a:gd name="T0" fmla="*/ 1534 w 1534"/>
                <a:gd name="T1" fmla="*/ 55 h 267"/>
                <a:gd name="T2" fmla="*/ 1386 w 1534"/>
                <a:gd name="T3" fmla="*/ 123 h 267"/>
                <a:gd name="T4" fmla="*/ 1286 w 1534"/>
                <a:gd name="T5" fmla="*/ 171 h 267"/>
                <a:gd name="T6" fmla="*/ 851 w 1534"/>
                <a:gd name="T7" fmla="*/ 244 h 267"/>
                <a:gd name="T8" fmla="*/ 539 w 1534"/>
                <a:gd name="T9" fmla="*/ 131 h 267"/>
                <a:gd name="T10" fmla="*/ 433 w 1534"/>
                <a:gd name="T11" fmla="*/ 82 h 267"/>
                <a:gd name="T12" fmla="*/ 366 w 1534"/>
                <a:gd name="T13" fmla="*/ 55 h 267"/>
                <a:gd name="T14" fmla="*/ 0 w 1534"/>
                <a:gd name="T15" fmla="*/ 41 h 267"/>
                <a:gd name="T16" fmla="*/ 1 w 1534"/>
                <a:gd name="T17" fmla="*/ 43 h 267"/>
                <a:gd name="T18" fmla="*/ 365 w 1534"/>
                <a:gd name="T19" fmla="*/ 58 h 267"/>
                <a:gd name="T20" fmla="*/ 432 w 1534"/>
                <a:gd name="T21" fmla="*/ 84 h 267"/>
                <a:gd name="T22" fmla="*/ 538 w 1534"/>
                <a:gd name="T23" fmla="*/ 133 h 267"/>
                <a:gd name="T24" fmla="*/ 850 w 1534"/>
                <a:gd name="T25" fmla="*/ 247 h 267"/>
                <a:gd name="T26" fmla="*/ 1287 w 1534"/>
                <a:gd name="T27" fmla="*/ 173 h 267"/>
                <a:gd name="T28" fmla="*/ 1387 w 1534"/>
                <a:gd name="T29" fmla="*/ 125 h 267"/>
                <a:gd name="T30" fmla="*/ 1534 w 1534"/>
                <a:gd name="T31" fmla="*/ 58 h 267"/>
                <a:gd name="T32" fmla="*/ 1534 w 1534"/>
                <a:gd name="T33" fmla="*/ 55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4" h="267">
                  <a:moveTo>
                    <a:pt x="1534" y="55"/>
                  </a:moveTo>
                  <a:cubicBezTo>
                    <a:pt x="1484" y="74"/>
                    <a:pt x="1435" y="99"/>
                    <a:pt x="1386" y="123"/>
                  </a:cubicBezTo>
                  <a:cubicBezTo>
                    <a:pt x="1353" y="139"/>
                    <a:pt x="1319" y="156"/>
                    <a:pt x="1286" y="171"/>
                  </a:cubicBezTo>
                  <a:cubicBezTo>
                    <a:pt x="1130" y="240"/>
                    <a:pt x="984" y="264"/>
                    <a:pt x="851" y="244"/>
                  </a:cubicBezTo>
                  <a:cubicBezTo>
                    <a:pt x="741" y="227"/>
                    <a:pt x="638" y="178"/>
                    <a:pt x="539" y="131"/>
                  </a:cubicBezTo>
                  <a:cubicBezTo>
                    <a:pt x="504" y="114"/>
                    <a:pt x="468" y="97"/>
                    <a:pt x="433" y="82"/>
                  </a:cubicBezTo>
                  <a:cubicBezTo>
                    <a:pt x="410" y="72"/>
                    <a:pt x="388" y="63"/>
                    <a:pt x="366" y="55"/>
                  </a:cubicBezTo>
                  <a:cubicBezTo>
                    <a:pt x="225" y="5"/>
                    <a:pt x="98" y="0"/>
                    <a:pt x="0" y="4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98" y="3"/>
                    <a:pt x="224" y="8"/>
                    <a:pt x="365" y="58"/>
                  </a:cubicBezTo>
                  <a:cubicBezTo>
                    <a:pt x="387" y="65"/>
                    <a:pt x="409" y="74"/>
                    <a:pt x="432" y="84"/>
                  </a:cubicBezTo>
                  <a:cubicBezTo>
                    <a:pt x="467" y="99"/>
                    <a:pt x="503" y="117"/>
                    <a:pt x="538" y="133"/>
                  </a:cubicBezTo>
                  <a:cubicBezTo>
                    <a:pt x="637" y="181"/>
                    <a:pt x="740" y="230"/>
                    <a:pt x="850" y="247"/>
                  </a:cubicBezTo>
                  <a:cubicBezTo>
                    <a:pt x="984" y="267"/>
                    <a:pt x="1131" y="242"/>
                    <a:pt x="1287" y="173"/>
                  </a:cubicBezTo>
                  <a:cubicBezTo>
                    <a:pt x="1320" y="158"/>
                    <a:pt x="1355" y="141"/>
                    <a:pt x="1387" y="125"/>
                  </a:cubicBezTo>
                  <a:cubicBezTo>
                    <a:pt x="1435" y="101"/>
                    <a:pt x="1484" y="77"/>
                    <a:pt x="1534" y="58"/>
                  </a:cubicBezTo>
                  <a:lnTo>
                    <a:pt x="153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3B12C93-D8C3-8D90-54F9-691D126945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68350"/>
              <a:ext cx="12176125" cy="2128838"/>
            </a:xfrm>
            <a:custGeom>
              <a:avLst/>
              <a:gdLst>
                <a:gd name="T0" fmla="*/ 1535 w 1535"/>
                <a:gd name="T1" fmla="*/ 39 h 268"/>
                <a:gd name="T2" fmla="*/ 1357 w 1535"/>
                <a:gd name="T3" fmla="*/ 121 h 268"/>
                <a:gd name="T4" fmla="*/ 1253 w 1535"/>
                <a:gd name="T5" fmla="*/ 173 h 268"/>
                <a:gd name="T6" fmla="*/ 815 w 1535"/>
                <a:gd name="T7" fmla="*/ 242 h 268"/>
                <a:gd name="T8" fmla="*/ 517 w 1535"/>
                <a:gd name="T9" fmla="*/ 130 h 268"/>
                <a:gd name="T10" fmla="*/ 415 w 1535"/>
                <a:gd name="T11" fmla="*/ 83 h 268"/>
                <a:gd name="T12" fmla="*/ 351 w 1535"/>
                <a:gd name="T13" fmla="*/ 57 h 268"/>
                <a:gd name="T14" fmla="*/ 0 w 1535"/>
                <a:gd name="T15" fmla="*/ 32 h 268"/>
                <a:gd name="T16" fmla="*/ 1 w 1535"/>
                <a:gd name="T17" fmla="*/ 34 h 268"/>
                <a:gd name="T18" fmla="*/ 351 w 1535"/>
                <a:gd name="T19" fmla="*/ 59 h 268"/>
                <a:gd name="T20" fmla="*/ 414 w 1535"/>
                <a:gd name="T21" fmla="*/ 85 h 268"/>
                <a:gd name="T22" fmla="*/ 516 w 1535"/>
                <a:gd name="T23" fmla="*/ 133 h 268"/>
                <a:gd name="T24" fmla="*/ 814 w 1535"/>
                <a:gd name="T25" fmla="*/ 245 h 268"/>
                <a:gd name="T26" fmla="*/ 1255 w 1535"/>
                <a:gd name="T27" fmla="*/ 175 h 268"/>
                <a:gd name="T28" fmla="*/ 1359 w 1535"/>
                <a:gd name="T29" fmla="*/ 123 h 268"/>
                <a:gd name="T30" fmla="*/ 1535 w 1535"/>
                <a:gd name="T31" fmla="*/ 41 h 268"/>
                <a:gd name="T32" fmla="*/ 1535 w 1535"/>
                <a:gd name="T33" fmla="*/ 39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68">
                  <a:moveTo>
                    <a:pt x="1535" y="39"/>
                  </a:moveTo>
                  <a:cubicBezTo>
                    <a:pt x="1474" y="60"/>
                    <a:pt x="1415" y="91"/>
                    <a:pt x="1357" y="121"/>
                  </a:cubicBezTo>
                  <a:cubicBezTo>
                    <a:pt x="1323" y="139"/>
                    <a:pt x="1288" y="157"/>
                    <a:pt x="1253" y="173"/>
                  </a:cubicBezTo>
                  <a:cubicBezTo>
                    <a:pt x="1103" y="242"/>
                    <a:pt x="952" y="266"/>
                    <a:pt x="815" y="242"/>
                  </a:cubicBezTo>
                  <a:cubicBezTo>
                    <a:pt x="710" y="224"/>
                    <a:pt x="612" y="176"/>
                    <a:pt x="517" y="130"/>
                  </a:cubicBezTo>
                  <a:cubicBezTo>
                    <a:pt x="484" y="114"/>
                    <a:pt x="449" y="98"/>
                    <a:pt x="415" y="83"/>
                  </a:cubicBezTo>
                  <a:cubicBezTo>
                    <a:pt x="393" y="73"/>
                    <a:pt x="372" y="64"/>
                    <a:pt x="351" y="57"/>
                  </a:cubicBezTo>
                  <a:cubicBezTo>
                    <a:pt x="218" y="8"/>
                    <a:pt x="97" y="0"/>
                    <a:pt x="0" y="32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97" y="2"/>
                    <a:pt x="218" y="11"/>
                    <a:pt x="351" y="59"/>
                  </a:cubicBezTo>
                  <a:cubicBezTo>
                    <a:pt x="371" y="67"/>
                    <a:pt x="393" y="75"/>
                    <a:pt x="414" y="85"/>
                  </a:cubicBezTo>
                  <a:cubicBezTo>
                    <a:pt x="448" y="100"/>
                    <a:pt x="483" y="117"/>
                    <a:pt x="516" y="133"/>
                  </a:cubicBezTo>
                  <a:cubicBezTo>
                    <a:pt x="611" y="179"/>
                    <a:pt x="709" y="226"/>
                    <a:pt x="814" y="245"/>
                  </a:cubicBezTo>
                  <a:cubicBezTo>
                    <a:pt x="952" y="268"/>
                    <a:pt x="1104" y="244"/>
                    <a:pt x="1255" y="175"/>
                  </a:cubicBezTo>
                  <a:cubicBezTo>
                    <a:pt x="1289" y="159"/>
                    <a:pt x="1325" y="141"/>
                    <a:pt x="1359" y="123"/>
                  </a:cubicBezTo>
                  <a:cubicBezTo>
                    <a:pt x="1416" y="93"/>
                    <a:pt x="1475" y="62"/>
                    <a:pt x="1535" y="41"/>
                  </a:cubicBezTo>
                  <a:lnTo>
                    <a:pt x="1535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D1FD7738-AB45-27A8-A6B6-7A7443309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36600"/>
              <a:ext cx="12176125" cy="2152650"/>
            </a:xfrm>
            <a:custGeom>
              <a:avLst/>
              <a:gdLst>
                <a:gd name="T0" fmla="*/ 1535 w 1535"/>
                <a:gd name="T1" fmla="*/ 25 h 271"/>
                <a:gd name="T2" fmla="*/ 1327 w 1535"/>
                <a:gd name="T3" fmla="*/ 121 h 271"/>
                <a:gd name="T4" fmla="*/ 1220 w 1535"/>
                <a:gd name="T5" fmla="*/ 176 h 271"/>
                <a:gd name="T6" fmla="*/ 777 w 1535"/>
                <a:gd name="T7" fmla="*/ 241 h 271"/>
                <a:gd name="T8" fmla="*/ 494 w 1535"/>
                <a:gd name="T9" fmla="*/ 131 h 271"/>
                <a:gd name="T10" fmla="*/ 397 w 1535"/>
                <a:gd name="T11" fmla="*/ 85 h 271"/>
                <a:gd name="T12" fmla="*/ 336 w 1535"/>
                <a:gd name="T13" fmla="*/ 59 h 271"/>
                <a:gd name="T14" fmla="*/ 0 w 1535"/>
                <a:gd name="T15" fmla="*/ 24 h 271"/>
                <a:gd name="T16" fmla="*/ 1 w 1535"/>
                <a:gd name="T17" fmla="*/ 26 h 271"/>
                <a:gd name="T18" fmla="*/ 335 w 1535"/>
                <a:gd name="T19" fmla="*/ 62 h 271"/>
                <a:gd name="T20" fmla="*/ 396 w 1535"/>
                <a:gd name="T21" fmla="*/ 87 h 271"/>
                <a:gd name="T22" fmla="*/ 493 w 1535"/>
                <a:gd name="T23" fmla="*/ 134 h 271"/>
                <a:gd name="T24" fmla="*/ 777 w 1535"/>
                <a:gd name="T25" fmla="*/ 243 h 271"/>
                <a:gd name="T26" fmla="*/ 1221 w 1535"/>
                <a:gd name="T27" fmla="*/ 179 h 271"/>
                <a:gd name="T28" fmla="*/ 1328 w 1535"/>
                <a:gd name="T29" fmla="*/ 123 h 271"/>
                <a:gd name="T30" fmla="*/ 1535 w 1535"/>
                <a:gd name="T31" fmla="*/ 28 h 271"/>
                <a:gd name="T32" fmla="*/ 1535 w 1535"/>
                <a:gd name="T33" fmla="*/ 25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1">
                  <a:moveTo>
                    <a:pt x="1535" y="25"/>
                  </a:moveTo>
                  <a:cubicBezTo>
                    <a:pt x="1463" y="45"/>
                    <a:pt x="1394" y="83"/>
                    <a:pt x="1327" y="121"/>
                  </a:cubicBezTo>
                  <a:cubicBezTo>
                    <a:pt x="1292" y="140"/>
                    <a:pt x="1256" y="159"/>
                    <a:pt x="1220" y="176"/>
                  </a:cubicBezTo>
                  <a:cubicBezTo>
                    <a:pt x="1073" y="247"/>
                    <a:pt x="920" y="269"/>
                    <a:pt x="777" y="241"/>
                  </a:cubicBezTo>
                  <a:cubicBezTo>
                    <a:pt x="678" y="222"/>
                    <a:pt x="585" y="176"/>
                    <a:pt x="494" y="131"/>
                  </a:cubicBezTo>
                  <a:cubicBezTo>
                    <a:pt x="462" y="116"/>
                    <a:pt x="429" y="99"/>
                    <a:pt x="397" y="85"/>
                  </a:cubicBezTo>
                  <a:cubicBezTo>
                    <a:pt x="376" y="75"/>
                    <a:pt x="355" y="67"/>
                    <a:pt x="336" y="59"/>
                  </a:cubicBezTo>
                  <a:cubicBezTo>
                    <a:pt x="211" y="12"/>
                    <a:pt x="95" y="0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95" y="3"/>
                    <a:pt x="211" y="15"/>
                    <a:pt x="335" y="62"/>
                  </a:cubicBezTo>
                  <a:cubicBezTo>
                    <a:pt x="354" y="69"/>
                    <a:pt x="375" y="77"/>
                    <a:pt x="396" y="87"/>
                  </a:cubicBezTo>
                  <a:cubicBezTo>
                    <a:pt x="428" y="102"/>
                    <a:pt x="461" y="118"/>
                    <a:pt x="493" y="134"/>
                  </a:cubicBezTo>
                  <a:cubicBezTo>
                    <a:pt x="584" y="178"/>
                    <a:pt x="677" y="224"/>
                    <a:pt x="777" y="243"/>
                  </a:cubicBezTo>
                  <a:cubicBezTo>
                    <a:pt x="920" y="271"/>
                    <a:pt x="1073" y="249"/>
                    <a:pt x="1221" y="179"/>
                  </a:cubicBezTo>
                  <a:cubicBezTo>
                    <a:pt x="1257" y="162"/>
                    <a:pt x="1293" y="142"/>
                    <a:pt x="1328" y="123"/>
                  </a:cubicBezTo>
                  <a:cubicBezTo>
                    <a:pt x="1395" y="86"/>
                    <a:pt x="1463" y="48"/>
                    <a:pt x="1535" y="28"/>
                  </a:cubicBezTo>
                  <a:lnTo>
                    <a:pt x="153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B95C1CE8-1647-3202-259C-8D29C81640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12787"/>
              <a:ext cx="12176125" cy="2168525"/>
            </a:xfrm>
            <a:custGeom>
              <a:avLst/>
              <a:gdLst>
                <a:gd name="T0" fmla="*/ 1535 w 1535"/>
                <a:gd name="T1" fmla="*/ 14 h 273"/>
                <a:gd name="T2" fmla="*/ 1295 w 1535"/>
                <a:gd name="T3" fmla="*/ 119 h 273"/>
                <a:gd name="T4" fmla="*/ 1187 w 1535"/>
                <a:gd name="T5" fmla="*/ 179 h 273"/>
                <a:gd name="T6" fmla="*/ 740 w 1535"/>
                <a:gd name="T7" fmla="*/ 239 h 273"/>
                <a:gd name="T8" fmla="*/ 472 w 1535"/>
                <a:gd name="T9" fmla="*/ 131 h 273"/>
                <a:gd name="T10" fmla="*/ 378 w 1535"/>
                <a:gd name="T11" fmla="*/ 85 h 273"/>
                <a:gd name="T12" fmla="*/ 320 w 1535"/>
                <a:gd name="T13" fmla="*/ 61 h 273"/>
                <a:gd name="T14" fmla="*/ 0 w 1535"/>
                <a:gd name="T15" fmla="*/ 15 h 273"/>
                <a:gd name="T16" fmla="*/ 0 w 1535"/>
                <a:gd name="T17" fmla="*/ 18 h 273"/>
                <a:gd name="T18" fmla="*/ 319 w 1535"/>
                <a:gd name="T19" fmla="*/ 63 h 273"/>
                <a:gd name="T20" fmla="*/ 377 w 1535"/>
                <a:gd name="T21" fmla="*/ 88 h 273"/>
                <a:gd name="T22" fmla="*/ 471 w 1535"/>
                <a:gd name="T23" fmla="*/ 134 h 273"/>
                <a:gd name="T24" fmla="*/ 740 w 1535"/>
                <a:gd name="T25" fmla="*/ 241 h 273"/>
                <a:gd name="T26" fmla="*/ 1188 w 1535"/>
                <a:gd name="T27" fmla="*/ 181 h 273"/>
                <a:gd name="T28" fmla="*/ 1297 w 1535"/>
                <a:gd name="T29" fmla="*/ 122 h 273"/>
                <a:gd name="T30" fmla="*/ 1535 w 1535"/>
                <a:gd name="T31" fmla="*/ 16 h 273"/>
                <a:gd name="T32" fmla="*/ 1535 w 1535"/>
                <a:gd name="T33" fmla="*/ 1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3">
                  <a:moveTo>
                    <a:pt x="1535" y="14"/>
                  </a:moveTo>
                  <a:cubicBezTo>
                    <a:pt x="1451" y="29"/>
                    <a:pt x="1372" y="75"/>
                    <a:pt x="1295" y="119"/>
                  </a:cubicBezTo>
                  <a:cubicBezTo>
                    <a:pt x="1260" y="140"/>
                    <a:pt x="1224" y="161"/>
                    <a:pt x="1187" y="179"/>
                  </a:cubicBezTo>
                  <a:cubicBezTo>
                    <a:pt x="1044" y="249"/>
                    <a:pt x="885" y="271"/>
                    <a:pt x="740" y="239"/>
                  </a:cubicBezTo>
                  <a:cubicBezTo>
                    <a:pt x="646" y="218"/>
                    <a:pt x="558" y="174"/>
                    <a:pt x="472" y="131"/>
                  </a:cubicBezTo>
                  <a:cubicBezTo>
                    <a:pt x="441" y="116"/>
                    <a:pt x="410" y="100"/>
                    <a:pt x="378" y="85"/>
                  </a:cubicBezTo>
                  <a:cubicBezTo>
                    <a:pt x="358" y="76"/>
                    <a:pt x="339" y="68"/>
                    <a:pt x="320" y="61"/>
                  </a:cubicBezTo>
                  <a:cubicBezTo>
                    <a:pt x="204" y="15"/>
                    <a:pt x="93" y="0"/>
                    <a:pt x="0" y="1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"/>
                    <a:pt x="204" y="18"/>
                    <a:pt x="319" y="63"/>
                  </a:cubicBezTo>
                  <a:cubicBezTo>
                    <a:pt x="338" y="70"/>
                    <a:pt x="357" y="79"/>
                    <a:pt x="377" y="88"/>
                  </a:cubicBezTo>
                  <a:cubicBezTo>
                    <a:pt x="408" y="102"/>
                    <a:pt x="440" y="118"/>
                    <a:pt x="471" y="134"/>
                  </a:cubicBezTo>
                  <a:cubicBezTo>
                    <a:pt x="557" y="176"/>
                    <a:pt x="645" y="221"/>
                    <a:pt x="740" y="241"/>
                  </a:cubicBezTo>
                  <a:cubicBezTo>
                    <a:pt x="885" y="273"/>
                    <a:pt x="1044" y="252"/>
                    <a:pt x="1188" y="181"/>
                  </a:cubicBezTo>
                  <a:cubicBezTo>
                    <a:pt x="1225" y="163"/>
                    <a:pt x="1261" y="142"/>
                    <a:pt x="1297" y="122"/>
                  </a:cubicBezTo>
                  <a:cubicBezTo>
                    <a:pt x="1373" y="77"/>
                    <a:pt x="1451" y="32"/>
                    <a:pt x="1535" y="16"/>
                  </a:cubicBezTo>
                  <a:lnTo>
                    <a:pt x="1535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0AA4D2F9-99B4-4E4B-10EE-F56AA3216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8" y="681037"/>
              <a:ext cx="12184063" cy="2200276"/>
            </a:xfrm>
            <a:custGeom>
              <a:avLst/>
              <a:gdLst>
                <a:gd name="T0" fmla="*/ 1536 w 1536"/>
                <a:gd name="T1" fmla="*/ 7 h 277"/>
                <a:gd name="T2" fmla="*/ 1265 w 1536"/>
                <a:gd name="T3" fmla="*/ 119 h 277"/>
                <a:gd name="T4" fmla="*/ 1155 w 1536"/>
                <a:gd name="T5" fmla="*/ 182 h 277"/>
                <a:gd name="T6" fmla="*/ 704 w 1536"/>
                <a:gd name="T7" fmla="*/ 238 h 277"/>
                <a:gd name="T8" fmla="*/ 451 w 1536"/>
                <a:gd name="T9" fmla="*/ 132 h 277"/>
                <a:gd name="T10" fmla="*/ 360 w 1536"/>
                <a:gd name="T11" fmla="*/ 87 h 277"/>
                <a:gd name="T12" fmla="*/ 305 w 1536"/>
                <a:gd name="T13" fmla="*/ 63 h 277"/>
                <a:gd name="T14" fmla="*/ 0 w 1536"/>
                <a:gd name="T15" fmla="*/ 7 h 277"/>
                <a:gd name="T16" fmla="*/ 0 w 1536"/>
                <a:gd name="T17" fmla="*/ 10 h 277"/>
                <a:gd name="T18" fmla="*/ 304 w 1536"/>
                <a:gd name="T19" fmla="*/ 65 h 277"/>
                <a:gd name="T20" fmla="*/ 359 w 1536"/>
                <a:gd name="T21" fmla="*/ 90 h 277"/>
                <a:gd name="T22" fmla="*/ 450 w 1536"/>
                <a:gd name="T23" fmla="*/ 135 h 277"/>
                <a:gd name="T24" fmla="*/ 704 w 1536"/>
                <a:gd name="T25" fmla="*/ 240 h 277"/>
                <a:gd name="T26" fmla="*/ 1156 w 1536"/>
                <a:gd name="T27" fmla="*/ 185 h 277"/>
                <a:gd name="T28" fmla="*/ 1266 w 1536"/>
                <a:gd name="T29" fmla="*/ 121 h 277"/>
                <a:gd name="T30" fmla="*/ 1536 w 1536"/>
                <a:gd name="T31" fmla="*/ 10 h 277"/>
                <a:gd name="T32" fmla="*/ 1536 w 1536"/>
                <a:gd name="T33" fmla="*/ 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6" h="277">
                  <a:moveTo>
                    <a:pt x="1536" y="7"/>
                  </a:moveTo>
                  <a:cubicBezTo>
                    <a:pt x="1439" y="13"/>
                    <a:pt x="1350" y="67"/>
                    <a:pt x="1265" y="119"/>
                  </a:cubicBezTo>
                  <a:cubicBezTo>
                    <a:pt x="1229" y="141"/>
                    <a:pt x="1192" y="164"/>
                    <a:pt x="1155" y="182"/>
                  </a:cubicBezTo>
                  <a:cubicBezTo>
                    <a:pt x="1013" y="254"/>
                    <a:pt x="853" y="274"/>
                    <a:pt x="704" y="238"/>
                  </a:cubicBezTo>
                  <a:cubicBezTo>
                    <a:pt x="615" y="216"/>
                    <a:pt x="532" y="174"/>
                    <a:pt x="451" y="132"/>
                  </a:cubicBezTo>
                  <a:cubicBezTo>
                    <a:pt x="421" y="117"/>
                    <a:pt x="391" y="102"/>
                    <a:pt x="360" y="87"/>
                  </a:cubicBezTo>
                  <a:cubicBezTo>
                    <a:pt x="341" y="78"/>
                    <a:pt x="323" y="70"/>
                    <a:pt x="305" y="63"/>
                  </a:cubicBezTo>
                  <a:cubicBezTo>
                    <a:pt x="199" y="20"/>
                    <a:pt x="93" y="0"/>
                    <a:pt x="0" y="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93" y="3"/>
                    <a:pt x="198" y="22"/>
                    <a:pt x="304" y="65"/>
                  </a:cubicBezTo>
                  <a:cubicBezTo>
                    <a:pt x="322" y="73"/>
                    <a:pt x="340" y="81"/>
                    <a:pt x="359" y="90"/>
                  </a:cubicBezTo>
                  <a:cubicBezTo>
                    <a:pt x="390" y="104"/>
                    <a:pt x="420" y="120"/>
                    <a:pt x="450" y="135"/>
                  </a:cubicBezTo>
                  <a:cubicBezTo>
                    <a:pt x="531" y="176"/>
                    <a:pt x="615" y="219"/>
                    <a:pt x="704" y="240"/>
                  </a:cubicBezTo>
                  <a:cubicBezTo>
                    <a:pt x="853" y="277"/>
                    <a:pt x="1013" y="257"/>
                    <a:pt x="1156" y="185"/>
                  </a:cubicBezTo>
                  <a:cubicBezTo>
                    <a:pt x="1193" y="166"/>
                    <a:pt x="1230" y="143"/>
                    <a:pt x="1266" y="121"/>
                  </a:cubicBezTo>
                  <a:cubicBezTo>
                    <a:pt x="1351" y="69"/>
                    <a:pt x="1439" y="16"/>
                    <a:pt x="1536" y="10"/>
                  </a:cubicBezTo>
                  <a:lnTo>
                    <a:pt x="1536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3279A861-038B-0B56-9F39-3EB72F5F20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1083" y="154801"/>
            <a:ext cx="6419593" cy="43288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Section Title</a:t>
            </a:r>
          </a:p>
        </p:txBody>
      </p:sp>
      <p:sp>
        <p:nvSpPr>
          <p:cNvPr id="26" name="Slide Number Placeholder 5">
            <a:extLst>
              <a:ext uri="{FF2B5EF4-FFF2-40B4-BE49-F238E27FC236}">
                <a16:creationId xmlns:a16="http://schemas.microsoft.com/office/drawing/2014/main" id="{341EB488-17C6-1882-828C-15FCCF0FB43A}"/>
              </a:ext>
            </a:extLst>
          </p:cNvPr>
          <p:cNvSpPr txBox="1">
            <a:spLocks/>
          </p:cNvSpPr>
          <p:nvPr userDrawn="1"/>
        </p:nvSpPr>
        <p:spPr>
          <a:xfrm>
            <a:off x="10926540" y="6450194"/>
            <a:ext cx="914400" cy="274320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037EDB1-5B40-E248-BF7D-6BAFEC74E2F4}" type="slidenum">
              <a:rPr lang="en-US" sz="1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 algn="r"/>
              <a:t>‹#›</a:t>
            </a:fld>
            <a:endParaRPr lang="en-US" sz="16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" name="Picture 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CE83E753-FF31-C2B8-366F-30B43CAA54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03" y="6261370"/>
            <a:ext cx="1244933" cy="44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6346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>
          <p15:clr>
            <a:srgbClr val="FBAE40"/>
          </p15:clr>
        </p15:guide>
        <p15:guide id="4" pos="7680">
          <p15:clr>
            <a:srgbClr val="FBAE40"/>
          </p15:clr>
        </p15:guide>
        <p15:guide id="5" orient="horz">
          <p15:clr>
            <a:srgbClr val="FBAE40"/>
          </p15:clr>
        </p15:guide>
        <p15:guide id="6" pos="2544">
          <p15:clr>
            <a:srgbClr val="FBAE40"/>
          </p15:clr>
        </p15:guide>
        <p15:guide id="7" pos="2832">
          <p15:clr>
            <a:srgbClr val="FBAE40"/>
          </p15:clr>
        </p15:guide>
        <p15:guide id="8" pos="4968">
          <p15:clr>
            <a:srgbClr val="FBAE40"/>
          </p15:clr>
        </p15:guide>
        <p15:guide id="9" pos="5280">
          <p15:clr>
            <a:srgbClr val="FBAE40"/>
          </p15:clr>
        </p15:guide>
        <p15:guide id="10" pos="3120">
          <p15:clr>
            <a:srgbClr val="FBAE40"/>
          </p15:clr>
        </p15:guide>
      </p15:sldGuideLst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rrow: Pentagon 2">
            <a:extLst>
              <a:ext uri="{FF2B5EF4-FFF2-40B4-BE49-F238E27FC236}">
                <a16:creationId xmlns:a16="http://schemas.microsoft.com/office/drawing/2014/main" id="{84C24D59-6490-26BB-26BB-C4488C6684ED}"/>
              </a:ext>
            </a:extLst>
          </p:cNvPr>
          <p:cNvSpPr/>
          <p:nvPr userDrawn="1"/>
        </p:nvSpPr>
        <p:spPr>
          <a:xfrm rot="11887716" flipV="1">
            <a:off x="9437113" y="-251084"/>
            <a:ext cx="4624061" cy="2028008"/>
          </a:xfrm>
          <a:custGeom>
            <a:avLst/>
            <a:gdLst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929943"/>
              <a:gd name="connsiteX1" fmla="*/ 0 w 5916562"/>
              <a:gd name="connsiteY1" fmla="*/ 0 h 2929943"/>
              <a:gd name="connsiteX2" fmla="*/ 5916562 w 5916562"/>
              <a:gd name="connsiteY2" fmla="*/ 1446198 h 2929943"/>
              <a:gd name="connsiteX3" fmla="*/ 0 w 5916562"/>
              <a:gd name="connsiteY3" fmla="*/ 2892395 h 2929943"/>
              <a:gd name="connsiteX4" fmla="*/ 0 w 5916562"/>
              <a:gd name="connsiteY4" fmla="*/ 2892395 h 2929943"/>
              <a:gd name="connsiteX5" fmla="*/ 0 w 5916562"/>
              <a:gd name="connsiteY5" fmla="*/ 0 h 2929943"/>
              <a:gd name="connsiteX0" fmla="*/ 0 w 5926395"/>
              <a:gd name="connsiteY0" fmla="*/ 2467899 h 2929943"/>
              <a:gd name="connsiteX1" fmla="*/ 9833 w 5926395"/>
              <a:gd name="connsiteY1" fmla="*/ 0 h 2929943"/>
              <a:gd name="connsiteX2" fmla="*/ 5926395 w 5926395"/>
              <a:gd name="connsiteY2" fmla="*/ 1446198 h 2929943"/>
              <a:gd name="connsiteX3" fmla="*/ 9833 w 5926395"/>
              <a:gd name="connsiteY3" fmla="*/ 2892395 h 2929943"/>
              <a:gd name="connsiteX4" fmla="*/ 9833 w 5926395"/>
              <a:gd name="connsiteY4" fmla="*/ 2892395 h 2929943"/>
              <a:gd name="connsiteX5" fmla="*/ 0 w 5926395"/>
              <a:gd name="connsiteY5" fmla="*/ 2467899 h 2929943"/>
              <a:gd name="connsiteX0" fmla="*/ 0 w 5926395"/>
              <a:gd name="connsiteY0" fmla="*/ 2495264 h 2957308"/>
              <a:gd name="connsiteX1" fmla="*/ 9833 w 5926395"/>
              <a:gd name="connsiteY1" fmla="*/ 27365 h 2957308"/>
              <a:gd name="connsiteX2" fmla="*/ 5926395 w 5926395"/>
              <a:gd name="connsiteY2" fmla="*/ 1473563 h 2957308"/>
              <a:gd name="connsiteX3" fmla="*/ 9833 w 5926395"/>
              <a:gd name="connsiteY3" fmla="*/ 2919760 h 2957308"/>
              <a:gd name="connsiteX4" fmla="*/ 9833 w 5926395"/>
              <a:gd name="connsiteY4" fmla="*/ 2919760 h 2957308"/>
              <a:gd name="connsiteX5" fmla="*/ 0 w 5926395"/>
              <a:gd name="connsiteY5" fmla="*/ 2495264 h 2957308"/>
              <a:gd name="connsiteX0" fmla="*/ 0 w 6634545"/>
              <a:gd name="connsiteY0" fmla="*/ 2862942 h 3287573"/>
              <a:gd name="connsiteX1" fmla="*/ 9833 w 6634545"/>
              <a:gd name="connsiteY1" fmla="*/ 395043 h 3287573"/>
              <a:gd name="connsiteX2" fmla="*/ 6634542 w 6634545"/>
              <a:gd name="connsiteY2" fmla="*/ 974016 h 3287573"/>
              <a:gd name="connsiteX3" fmla="*/ 9833 w 6634545"/>
              <a:gd name="connsiteY3" fmla="*/ 3287438 h 3287573"/>
              <a:gd name="connsiteX4" fmla="*/ 9833 w 6634545"/>
              <a:gd name="connsiteY4" fmla="*/ 3287438 h 3287573"/>
              <a:gd name="connsiteX5" fmla="*/ 0 w 6634545"/>
              <a:gd name="connsiteY5" fmla="*/ 2862942 h 3287573"/>
              <a:gd name="connsiteX0" fmla="*/ 0 w 6634545"/>
              <a:gd name="connsiteY0" fmla="*/ 2468017 h 2892648"/>
              <a:gd name="connsiteX1" fmla="*/ 9833 w 6634545"/>
              <a:gd name="connsiteY1" fmla="*/ 118 h 2892648"/>
              <a:gd name="connsiteX2" fmla="*/ 6634542 w 6634545"/>
              <a:gd name="connsiteY2" fmla="*/ 579091 h 2892648"/>
              <a:gd name="connsiteX3" fmla="*/ 9833 w 6634545"/>
              <a:gd name="connsiteY3" fmla="*/ 2892513 h 2892648"/>
              <a:gd name="connsiteX4" fmla="*/ 9833 w 6634545"/>
              <a:gd name="connsiteY4" fmla="*/ 2892513 h 2892648"/>
              <a:gd name="connsiteX5" fmla="*/ 0 w 6634545"/>
              <a:gd name="connsiteY5" fmla="*/ 2468017 h 2892648"/>
              <a:gd name="connsiteX0" fmla="*/ 20838 w 6624990"/>
              <a:gd name="connsiteY0" fmla="*/ 1307948 h 2892648"/>
              <a:gd name="connsiteX1" fmla="*/ 278 w 6624990"/>
              <a:gd name="connsiteY1" fmla="*/ 118 h 2892648"/>
              <a:gd name="connsiteX2" fmla="*/ 6624987 w 6624990"/>
              <a:gd name="connsiteY2" fmla="*/ 579091 h 2892648"/>
              <a:gd name="connsiteX3" fmla="*/ 278 w 6624990"/>
              <a:gd name="connsiteY3" fmla="*/ 2892513 h 2892648"/>
              <a:gd name="connsiteX4" fmla="*/ 278 w 6624990"/>
              <a:gd name="connsiteY4" fmla="*/ 2892513 h 2892648"/>
              <a:gd name="connsiteX5" fmla="*/ 20838 w 6624990"/>
              <a:gd name="connsiteY5" fmla="*/ 1307948 h 2892648"/>
              <a:gd name="connsiteX0" fmla="*/ 20838 w 11058870"/>
              <a:gd name="connsiteY0" fmla="*/ 1307907 h 2892797"/>
              <a:gd name="connsiteX1" fmla="*/ 278 w 11058870"/>
              <a:gd name="connsiteY1" fmla="*/ 77 h 2892797"/>
              <a:gd name="connsiteX2" fmla="*/ 11058868 w 11058870"/>
              <a:gd name="connsiteY2" fmla="*/ 883031 h 2892797"/>
              <a:gd name="connsiteX3" fmla="*/ 278 w 11058870"/>
              <a:gd name="connsiteY3" fmla="*/ 2892472 h 2892797"/>
              <a:gd name="connsiteX4" fmla="*/ 278 w 11058870"/>
              <a:gd name="connsiteY4" fmla="*/ 2892472 h 2892797"/>
              <a:gd name="connsiteX5" fmla="*/ 20838 w 11058870"/>
              <a:gd name="connsiteY5" fmla="*/ 1307907 h 2892797"/>
              <a:gd name="connsiteX0" fmla="*/ 20838 w 11058870"/>
              <a:gd name="connsiteY0" fmla="*/ 1307907 h 2998831"/>
              <a:gd name="connsiteX1" fmla="*/ 278 w 11058870"/>
              <a:gd name="connsiteY1" fmla="*/ 77 h 2998831"/>
              <a:gd name="connsiteX2" fmla="*/ 11058868 w 11058870"/>
              <a:gd name="connsiteY2" fmla="*/ 883031 h 2998831"/>
              <a:gd name="connsiteX3" fmla="*/ 278 w 11058870"/>
              <a:gd name="connsiteY3" fmla="*/ 2892472 h 2998831"/>
              <a:gd name="connsiteX4" fmla="*/ 278 w 11058870"/>
              <a:gd name="connsiteY4" fmla="*/ 2892472 h 2998831"/>
              <a:gd name="connsiteX5" fmla="*/ 20838 w 11058870"/>
              <a:gd name="connsiteY5" fmla="*/ 1307907 h 2998831"/>
              <a:gd name="connsiteX0" fmla="*/ 20838 w 10850148"/>
              <a:gd name="connsiteY0" fmla="*/ 1325770 h 2910777"/>
              <a:gd name="connsiteX1" fmla="*/ 278 w 10850148"/>
              <a:gd name="connsiteY1" fmla="*/ 17940 h 2910777"/>
              <a:gd name="connsiteX2" fmla="*/ 10850151 w 10850148"/>
              <a:gd name="connsiteY2" fmla="*/ 4018 h 2910777"/>
              <a:gd name="connsiteX3" fmla="*/ 278 w 10850148"/>
              <a:gd name="connsiteY3" fmla="*/ 2910335 h 2910777"/>
              <a:gd name="connsiteX4" fmla="*/ 278 w 10850148"/>
              <a:gd name="connsiteY4" fmla="*/ 2910335 h 2910777"/>
              <a:gd name="connsiteX5" fmla="*/ 20838 w 10850148"/>
              <a:gd name="connsiteY5" fmla="*/ 1325770 h 2910777"/>
              <a:gd name="connsiteX0" fmla="*/ 20838 w 10850148"/>
              <a:gd name="connsiteY0" fmla="*/ 1325770 h 2931965"/>
              <a:gd name="connsiteX1" fmla="*/ 278 w 10850148"/>
              <a:gd name="connsiteY1" fmla="*/ 17940 h 2931965"/>
              <a:gd name="connsiteX2" fmla="*/ 10850151 w 10850148"/>
              <a:gd name="connsiteY2" fmla="*/ 4018 h 2931965"/>
              <a:gd name="connsiteX3" fmla="*/ 278 w 10850148"/>
              <a:gd name="connsiteY3" fmla="*/ 2910335 h 2931965"/>
              <a:gd name="connsiteX4" fmla="*/ 278 w 10850148"/>
              <a:gd name="connsiteY4" fmla="*/ 2910335 h 2931965"/>
              <a:gd name="connsiteX5" fmla="*/ 20838 w 10850148"/>
              <a:gd name="connsiteY5" fmla="*/ 1325770 h 2931965"/>
              <a:gd name="connsiteX0" fmla="*/ 20835 w 10997401"/>
              <a:gd name="connsiteY0" fmla="*/ 1554056 h 3143334"/>
              <a:gd name="connsiteX1" fmla="*/ 275 w 10997401"/>
              <a:gd name="connsiteY1" fmla="*/ 246226 h 3143334"/>
              <a:gd name="connsiteX2" fmla="*/ 10997401 w 10997401"/>
              <a:gd name="connsiteY2" fmla="*/ 388 h 3143334"/>
              <a:gd name="connsiteX3" fmla="*/ 275 w 10997401"/>
              <a:gd name="connsiteY3" fmla="*/ 3138621 h 3143334"/>
              <a:gd name="connsiteX4" fmla="*/ 275 w 10997401"/>
              <a:gd name="connsiteY4" fmla="*/ 3138621 h 3143334"/>
              <a:gd name="connsiteX5" fmla="*/ 20835 w 10997401"/>
              <a:gd name="connsiteY5" fmla="*/ 1554056 h 3143334"/>
              <a:gd name="connsiteX0" fmla="*/ 20835 w 11042772"/>
              <a:gd name="connsiteY0" fmla="*/ 1631271 h 3218266"/>
              <a:gd name="connsiteX1" fmla="*/ 275 w 11042772"/>
              <a:gd name="connsiteY1" fmla="*/ 323441 h 3218266"/>
              <a:gd name="connsiteX2" fmla="*/ 11042772 w 11042772"/>
              <a:gd name="connsiteY2" fmla="*/ 296 h 3218266"/>
              <a:gd name="connsiteX3" fmla="*/ 275 w 11042772"/>
              <a:gd name="connsiteY3" fmla="*/ 3215836 h 3218266"/>
              <a:gd name="connsiteX4" fmla="*/ 275 w 11042772"/>
              <a:gd name="connsiteY4" fmla="*/ 3215836 h 3218266"/>
              <a:gd name="connsiteX5" fmla="*/ 20835 w 11042772"/>
              <a:gd name="connsiteY5" fmla="*/ 1631271 h 3218266"/>
              <a:gd name="connsiteX0" fmla="*/ 20559 w 11042496"/>
              <a:gd name="connsiteY0" fmla="*/ 2340914 h 3927912"/>
              <a:gd name="connsiteX1" fmla="*/ 54765 w 11042496"/>
              <a:gd name="connsiteY1" fmla="*/ 94 h 3927912"/>
              <a:gd name="connsiteX2" fmla="*/ 11042496 w 11042496"/>
              <a:gd name="connsiteY2" fmla="*/ 709939 h 3927912"/>
              <a:gd name="connsiteX3" fmla="*/ -1 w 11042496"/>
              <a:gd name="connsiteY3" fmla="*/ 3925479 h 3927912"/>
              <a:gd name="connsiteX4" fmla="*/ -1 w 11042496"/>
              <a:gd name="connsiteY4" fmla="*/ 3925479 h 3927912"/>
              <a:gd name="connsiteX5" fmla="*/ 20559 w 11042496"/>
              <a:gd name="connsiteY5" fmla="*/ 2340914 h 3927912"/>
              <a:gd name="connsiteX0" fmla="*/ 20559 w 11042496"/>
              <a:gd name="connsiteY0" fmla="*/ 2618033 h 4205031"/>
              <a:gd name="connsiteX1" fmla="*/ 3724109 w 11042496"/>
              <a:gd name="connsiteY1" fmla="*/ 69 h 4205031"/>
              <a:gd name="connsiteX2" fmla="*/ 11042496 w 11042496"/>
              <a:gd name="connsiteY2" fmla="*/ 987058 h 4205031"/>
              <a:gd name="connsiteX3" fmla="*/ -1 w 11042496"/>
              <a:gd name="connsiteY3" fmla="*/ 4202598 h 4205031"/>
              <a:gd name="connsiteX4" fmla="*/ -1 w 11042496"/>
              <a:gd name="connsiteY4" fmla="*/ 4202598 h 4205031"/>
              <a:gd name="connsiteX5" fmla="*/ 20559 w 11042496"/>
              <a:gd name="connsiteY5" fmla="*/ 2618033 h 4205031"/>
              <a:gd name="connsiteX0" fmla="*/ 20559 w 11042496"/>
              <a:gd name="connsiteY0" fmla="*/ 2618033 h 4205031"/>
              <a:gd name="connsiteX1" fmla="*/ 3724109 w 11042496"/>
              <a:gd name="connsiteY1" fmla="*/ 69 h 4205031"/>
              <a:gd name="connsiteX2" fmla="*/ 11042496 w 11042496"/>
              <a:gd name="connsiteY2" fmla="*/ 987058 h 4205031"/>
              <a:gd name="connsiteX3" fmla="*/ -1 w 11042496"/>
              <a:gd name="connsiteY3" fmla="*/ 4202598 h 4205031"/>
              <a:gd name="connsiteX4" fmla="*/ -1 w 11042496"/>
              <a:gd name="connsiteY4" fmla="*/ 4202598 h 4205031"/>
              <a:gd name="connsiteX5" fmla="*/ 20559 w 11042496"/>
              <a:gd name="connsiteY5" fmla="*/ 2618033 h 4205031"/>
              <a:gd name="connsiteX0" fmla="*/ 20559 w 11042496"/>
              <a:gd name="connsiteY0" fmla="*/ 2643230 h 4230228"/>
              <a:gd name="connsiteX1" fmla="*/ 4518221 w 11042496"/>
              <a:gd name="connsiteY1" fmla="*/ 68 h 4230228"/>
              <a:gd name="connsiteX2" fmla="*/ 11042496 w 11042496"/>
              <a:gd name="connsiteY2" fmla="*/ 1012255 h 4230228"/>
              <a:gd name="connsiteX3" fmla="*/ -1 w 11042496"/>
              <a:gd name="connsiteY3" fmla="*/ 4227795 h 4230228"/>
              <a:gd name="connsiteX4" fmla="*/ -1 w 11042496"/>
              <a:gd name="connsiteY4" fmla="*/ 4227795 h 4230228"/>
              <a:gd name="connsiteX5" fmla="*/ 20559 w 11042496"/>
              <a:gd name="connsiteY5" fmla="*/ 2643230 h 4230228"/>
              <a:gd name="connsiteX0" fmla="*/ 20559 w 11042496"/>
              <a:gd name="connsiteY0" fmla="*/ 2643230 h 4230228"/>
              <a:gd name="connsiteX1" fmla="*/ 4518221 w 11042496"/>
              <a:gd name="connsiteY1" fmla="*/ 68 h 4230228"/>
              <a:gd name="connsiteX2" fmla="*/ 11042496 w 11042496"/>
              <a:gd name="connsiteY2" fmla="*/ 1012255 h 4230228"/>
              <a:gd name="connsiteX3" fmla="*/ -1 w 11042496"/>
              <a:gd name="connsiteY3" fmla="*/ 4227795 h 4230228"/>
              <a:gd name="connsiteX4" fmla="*/ -1 w 11042496"/>
              <a:gd name="connsiteY4" fmla="*/ 4227795 h 4230228"/>
              <a:gd name="connsiteX5" fmla="*/ 20559 w 11042496"/>
              <a:gd name="connsiteY5" fmla="*/ 2643230 h 4230228"/>
              <a:gd name="connsiteX0" fmla="*/ 20559 w 11042496"/>
              <a:gd name="connsiteY0" fmla="*/ 3121911 h 4708909"/>
              <a:gd name="connsiteX1" fmla="*/ 4436071 w 11042496"/>
              <a:gd name="connsiteY1" fmla="*/ 45 h 4708909"/>
              <a:gd name="connsiteX2" fmla="*/ 11042496 w 11042496"/>
              <a:gd name="connsiteY2" fmla="*/ 1490936 h 4708909"/>
              <a:gd name="connsiteX3" fmla="*/ -1 w 11042496"/>
              <a:gd name="connsiteY3" fmla="*/ 4706476 h 4708909"/>
              <a:gd name="connsiteX4" fmla="*/ -1 w 11042496"/>
              <a:gd name="connsiteY4" fmla="*/ 4706476 h 4708909"/>
              <a:gd name="connsiteX5" fmla="*/ 20559 w 11042496"/>
              <a:gd name="connsiteY5" fmla="*/ 3121911 h 4708909"/>
              <a:gd name="connsiteX0" fmla="*/ 20559 w 11042496"/>
              <a:gd name="connsiteY0" fmla="*/ 3399150 h 4986148"/>
              <a:gd name="connsiteX1" fmla="*/ 4235191 w 11042496"/>
              <a:gd name="connsiteY1" fmla="*/ 39 h 4986148"/>
              <a:gd name="connsiteX2" fmla="*/ 11042496 w 11042496"/>
              <a:gd name="connsiteY2" fmla="*/ 1768175 h 4986148"/>
              <a:gd name="connsiteX3" fmla="*/ -1 w 11042496"/>
              <a:gd name="connsiteY3" fmla="*/ 4983715 h 4986148"/>
              <a:gd name="connsiteX4" fmla="*/ -1 w 11042496"/>
              <a:gd name="connsiteY4" fmla="*/ 4983715 h 4986148"/>
              <a:gd name="connsiteX5" fmla="*/ 20559 w 11042496"/>
              <a:gd name="connsiteY5" fmla="*/ 3399150 h 4986148"/>
              <a:gd name="connsiteX0" fmla="*/ 20559 w 11042496"/>
              <a:gd name="connsiteY0" fmla="*/ 3306739 h 4893737"/>
              <a:gd name="connsiteX1" fmla="*/ 4616863 w 11042496"/>
              <a:gd name="connsiteY1" fmla="*/ 42 h 4893737"/>
              <a:gd name="connsiteX2" fmla="*/ 11042496 w 11042496"/>
              <a:gd name="connsiteY2" fmla="*/ 1675764 h 4893737"/>
              <a:gd name="connsiteX3" fmla="*/ -1 w 11042496"/>
              <a:gd name="connsiteY3" fmla="*/ 4891304 h 4893737"/>
              <a:gd name="connsiteX4" fmla="*/ -1 w 11042496"/>
              <a:gd name="connsiteY4" fmla="*/ 4891304 h 4893737"/>
              <a:gd name="connsiteX5" fmla="*/ 20559 w 11042496"/>
              <a:gd name="connsiteY5" fmla="*/ 3306739 h 4893737"/>
              <a:gd name="connsiteX0" fmla="*/ 20559 w 11042496"/>
              <a:gd name="connsiteY0" fmla="*/ 3306739 h 4893737"/>
              <a:gd name="connsiteX1" fmla="*/ 4616863 w 11042496"/>
              <a:gd name="connsiteY1" fmla="*/ 42 h 4893737"/>
              <a:gd name="connsiteX2" fmla="*/ 11042496 w 11042496"/>
              <a:gd name="connsiteY2" fmla="*/ 1675764 h 4893737"/>
              <a:gd name="connsiteX3" fmla="*/ -1 w 11042496"/>
              <a:gd name="connsiteY3" fmla="*/ 4891304 h 4893737"/>
              <a:gd name="connsiteX4" fmla="*/ -1 w 11042496"/>
              <a:gd name="connsiteY4" fmla="*/ 4891304 h 4893737"/>
              <a:gd name="connsiteX5" fmla="*/ 20559 w 11042496"/>
              <a:gd name="connsiteY5" fmla="*/ 3306739 h 4893737"/>
              <a:gd name="connsiteX0" fmla="*/ 20559 w 11042496"/>
              <a:gd name="connsiteY0" fmla="*/ 3331648 h 4918646"/>
              <a:gd name="connsiteX1" fmla="*/ 4616863 w 11042496"/>
              <a:gd name="connsiteY1" fmla="*/ 24951 h 4918646"/>
              <a:gd name="connsiteX2" fmla="*/ 11042496 w 11042496"/>
              <a:gd name="connsiteY2" fmla="*/ 1700673 h 4918646"/>
              <a:gd name="connsiteX3" fmla="*/ -1 w 11042496"/>
              <a:gd name="connsiteY3" fmla="*/ 4916213 h 4918646"/>
              <a:gd name="connsiteX4" fmla="*/ -1 w 11042496"/>
              <a:gd name="connsiteY4" fmla="*/ 4916213 h 4918646"/>
              <a:gd name="connsiteX5" fmla="*/ 20559 w 11042496"/>
              <a:gd name="connsiteY5" fmla="*/ 3331648 h 4918646"/>
              <a:gd name="connsiteX0" fmla="*/ 20559 w 11042496"/>
              <a:gd name="connsiteY0" fmla="*/ 3414157 h 5001155"/>
              <a:gd name="connsiteX1" fmla="*/ 4817744 w 11042496"/>
              <a:gd name="connsiteY1" fmla="*/ 24289 h 5001155"/>
              <a:gd name="connsiteX2" fmla="*/ 11042496 w 11042496"/>
              <a:gd name="connsiteY2" fmla="*/ 1783182 h 5001155"/>
              <a:gd name="connsiteX3" fmla="*/ -1 w 11042496"/>
              <a:gd name="connsiteY3" fmla="*/ 4998722 h 5001155"/>
              <a:gd name="connsiteX4" fmla="*/ -1 w 11042496"/>
              <a:gd name="connsiteY4" fmla="*/ 4998722 h 5001155"/>
              <a:gd name="connsiteX5" fmla="*/ 20559 w 11042496"/>
              <a:gd name="connsiteY5" fmla="*/ 3414157 h 5001155"/>
              <a:gd name="connsiteX0" fmla="*/ 20559 w 11116911"/>
              <a:gd name="connsiteY0" fmla="*/ 3725977 h 5312975"/>
              <a:gd name="connsiteX1" fmla="*/ 4817744 w 11116911"/>
              <a:gd name="connsiteY1" fmla="*/ 336109 h 5312975"/>
              <a:gd name="connsiteX2" fmla="*/ 4833229 w 11116911"/>
              <a:gd name="connsiteY2" fmla="*/ 321895 h 5312975"/>
              <a:gd name="connsiteX3" fmla="*/ 11042496 w 11116911"/>
              <a:gd name="connsiteY3" fmla="*/ 2095002 h 5312975"/>
              <a:gd name="connsiteX4" fmla="*/ -1 w 11116911"/>
              <a:gd name="connsiteY4" fmla="*/ 5310542 h 5312975"/>
              <a:gd name="connsiteX5" fmla="*/ -1 w 11116911"/>
              <a:gd name="connsiteY5" fmla="*/ 5310542 h 5312975"/>
              <a:gd name="connsiteX6" fmla="*/ 20559 w 11116911"/>
              <a:gd name="connsiteY6" fmla="*/ 3725977 h 5312975"/>
              <a:gd name="connsiteX0" fmla="*/ 20559 w 11157679"/>
              <a:gd name="connsiteY0" fmla="*/ 3852972 h 5439970"/>
              <a:gd name="connsiteX1" fmla="*/ 4817744 w 11157679"/>
              <a:gd name="connsiteY1" fmla="*/ 463104 h 5439970"/>
              <a:gd name="connsiteX2" fmla="*/ 7163438 w 11157679"/>
              <a:gd name="connsiteY2" fmla="*/ 217854 h 5439970"/>
              <a:gd name="connsiteX3" fmla="*/ 11042496 w 11157679"/>
              <a:gd name="connsiteY3" fmla="*/ 2221997 h 5439970"/>
              <a:gd name="connsiteX4" fmla="*/ -1 w 11157679"/>
              <a:gd name="connsiteY4" fmla="*/ 5437537 h 5439970"/>
              <a:gd name="connsiteX5" fmla="*/ -1 w 11157679"/>
              <a:gd name="connsiteY5" fmla="*/ 5437537 h 5439970"/>
              <a:gd name="connsiteX6" fmla="*/ 20559 w 11157679"/>
              <a:gd name="connsiteY6" fmla="*/ 3852972 h 5439970"/>
              <a:gd name="connsiteX0" fmla="*/ 20559 w 11157679"/>
              <a:gd name="connsiteY0" fmla="*/ 3886679 h 5473677"/>
              <a:gd name="connsiteX1" fmla="*/ 1945158 w 11157679"/>
              <a:gd name="connsiteY1" fmla="*/ 422879 h 5473677"/>
              <a:gd name="connsiteX2" fmla="*/ 7163438 w 11157679"/>
              <a:gd name="connsiteY2" fmla="*/ 251561 h 5473677"/>
              <a:gd name="connsiteX3" fmla="*/ 11042496 w 11157679"/>
              <a:gd name="connsiteY3" fmla="*/ 2255704 h 5473677"/>
              <a:gd name="connsiteX4" fmla="*/ -1 w 11157679"/>
              <a:gd name="connsiteY4" fmla="*/ 5471244 h 5473677"/>
              <a:gd name="connsiteX5" fmla="*/ -1 w 11157679"/>
              <a:gd name="connsiteY5" fmla="*/ 5471244 h 5473677"/>
              <a:gd name="connsiteX6" fmla="*/ 20559 w 11157679"/>
              <a:gd name="connsiteY6" fmla="*/ 3886679 h 5473677"/>
              <a:gd name="connsiteX0" fmla="*/ 20559 w 11176931"/>
              <a:gd name="connsiteY0" fmla="*/ 3611607 h 5198605"/>
              <a:gd name="connsiteX1" fmla="*/ 1945158 w 11176931"/>
              <a:gd name="connsiteY1" fmla="*/ 147807 h 5198605"/>
              <a:gd name="connsiteX2" fmla="*/ 7776122 w 11176931"/>
              <a:gd name="connsiteY2" fmla="*/ 762008 h 5198605"/>
              <a:gd name="connsiteX3" fmla="*/ 11042496 w 11176931"/>
              <a:gd name="connsiteY3" fmla="*/ 1980632 h 5198605"/>
              <a:gd name="connsiteX4" fmla="*/ -1 w 11176931"/>
              <a:gd name="connsiteY4" fmla="*/ 5196172 h 5198605"/>
              <a:gd name="connsiteX5" fmla="*/ -1 w 11176931"/>
              <a:gd name="connsiteY5" fmla="*/ 5196172 h 5198605"/>
              <a:gd name="connsiteX6" fmla="*/ 20559 w 11176931"/>
              <a:gd name="connsiteY6" fmla="*/ 3611607 h 5198605"/>
              <a:gd name="connsiteX0" fmla="*/ 20559 w 11176931"/>
              <a:gd name="connsiteY0" fmla="*/ 3903130 h 5490128"/>
              <a:gd name="connsiteX1" fmla="*/ 1603661 w 11176931"/>
              <a:gd name="connsiteY1" fmla="*/ 115883 h 5490128"/>
              <a:gd name="connsiteX2" fmla="*/ 7776122 w 11176931"/>
              <a:gd name="connsiteY2" fmla="*/ 1053531 h 5490128"/>
              <a:gd name="connsiteX3" fmla="*/ 11042496 w 11176931"/>
              <a:gd name="connsiteY3" fmla="*/ 2272155 h 5490128"/>
              <a:gd name="connsiteX4" fmla="*/ -1 w 11176931"/>
              <a:gd name="connsiteY4" fmla="*/ 5487695 h 5490128"/>
              <a:gd name="connsiteX5" fmla="*/ -1 w 11176931"/>
              <a:gd name="connsiteY5" fmla="*/ 5487695 h 5490128"/>
              <a:gd name="connsiteX6" fmla="*/ 20559 w 11176931"/>
              <a:gd name="connsiteY6" fmla="*/ 3903130 h 5490128"/>
              <a:gd name="connsiteX0" fmla="*/ 20559 w 11049146"/>
              <a:gd name="connsiteY0" fmla="*/ 3819090 h 5406088"/>
              <a:gd name="connsiteX1" fmla="*/ 1603661 w 11049146"/>
              <a:gd name="connsiteY1" fmla="*/ 31843 h 5406088"/>
              <a:gd name="connsiteX2" fmla="*/ 11042496 w 11049146"/>
              <a:gd name="connsiteY2" fmla="*/ 2188115 h 5406088"/>
              <a:gd name="connsiteX3" fmla="*/ -1 w 11049146"/>
              <a:gd name="connsiteY3" fmla="*/ 5403655 h 5406088"/>
              <a:gd name="connsiteX4" fmla="*/ -1 w 11049146"/>
              <a:gd name="connsiteY4" fmla="*/ 5403655 h 5406088"/>
              <a:gd name="connsiteX5" fmla="*/ 20559 w 11049146"/>
              <a:gd name="connsiteY5" fmla="*/ 3819090 h 5406088"/>
              <a:gd name="connsiteX0" fmla="*/ 20559 w 11050381"/>
              <a:gd name="connsiteY0" fmla="*/ 3837240 h 5424238"/>
              <a:gd name="connsiteX1" fmla="*/ 2869207 w 11050381"/>
              <a:gd name="connsiteY1" fmla="*/ 31510 h 5424238"/>
              <a:gd name="connsiteX2" fmla="*/ 11042496 w 11050381"/>
              <a:gd name="connsiteY2" fmla="*/ 2206265 h 5424238"/>
              <a:gd name="connsiteX3" fmla="*/ -1 w 11050381"/>
              <a:gd name="connsiteY3" fmla="*/ 5421805 h 5424238"/>
              <a:gd name="connsiteX4" fmla="*/ -1 w 11050381"/>
              <a:gd name="connsiteY4" fmla="*/ 5421805 h 5424238"/>
              <a:gd name="connsiteX5" fmla="*/ 20559 w 11050381"/>
              <a:gd name="connsiteY5" fmla="*/ 3837240 h 5424238"/>
              <a:gd name="connsiteX0" fmla="*/ 20559 w 11042495"/>
              <a:gd name="connsiteY0" fmla="*/ 3846810 h 5433808"/>
              <a:gd name="connsiteX1" fmla="*/ 2869207 w 11042495"/>
              <a:gd name="connsiteY1" fmla="*/ 41080 h 5433808"/>
              <a:gd name="connsiteX2" fmla="*/ 11042496 w 11042495"/>
              <a:gd name="connsiteY2" fmla="*/ 2215835 h 5433808"/>
              <a:gd name="connsiteX3" fmla="*/ -1 w 11042495"/>
              <a:gd name="connsiteY3" fmla="*/ 5431375 h 5433808"/>
              <a:gd name="connsiteX4" fmla="*/ -1 w 11042495"/>
              <a:gd name="connsiteY4" fmla="*/ 5431375 h 5433808"/>
              <a:gd name="connsiteX5" fmla="*/ 20559 w 11042495"/>
              <a:gd name="connsiteY5" fmla="*/ 3846810 h 5433808"/>
              <a:gd name="connsiteX0" fmla="*/ 20559 w 11042495"/>
              <a:gd name="connsiteY0" fmla="*/ 3819917 h 5406915"/>
              <a:gd name="connsiteX1" fmla="*/ 1874848 w 11042495"/>
              <a:gd name="connsiteY1" fmla="*/ 41910 h 5406915"/>
              <a:gd name="connsiteX2" fmla="*/ 11042496 w 11042495"/>
              <a:gd name="connsiteY2" fmla="*/ 2188942 h 5406915"/>
              <a:gd name="connsiteX3" fmla="*/ -1 w 11042495"/>
              <a:gd name="connsiteY3" fmla="*/ 5404482 h 5406915"/>
              <a:gd name="connsiteX4" fmla="*/ -1 w 11042495"/>
              <a:gd name="connsiteY4" fmla="*/ 5404482 h 5406915"/>
              <a:gd name="connsiteX5" fmla="*/ 20559 w 11042495"/>
              <a:gd name="connsiteY5" fmla="*/ 3819917 h 5406915"/>
              <a:gd name="connsiteX0" fmla="*/ 20559 w 11042495"/>
              <a:gd name="connsiteY0" fmla="*/ 3871151 h 5458149"/>
              <a:gd name="connsiteX1" fmla="*/ 1874848 w 11042495"/>
              <a:gd name="connsiteY1" fmla="*/ 93144 h 5458149"/>
              <a:gd name="connsiteX2" fmla="*/ 11042496 w 11042495"/>
              <a:gd name="connsiteY2" fmla="*/ 2240176 h 5458149"/>
              <a:gd name="connsiteX3" fmla="*/ -1 w 11042495"/>
              <a:gd name="connsiteY3" fmla="*/ 5455716 h 5458149"/>
              <a:gd name="connsiteX4" fmla="*/ -1 w 11042495"/>
              <a:gd name="connsiteY4" fmla="*/ 5455716 h 5458149"/>
              <a:gd name="connsiteX5" fmla="*/ 20559 w 11042495"/>
              <a:gd name="connsiteY5" fmla="*/ 3871151 h 5458149"/>
              <a:gd name="connsiteX0" fmla="*/ 20559 w 11042495"/>
              <a:gd name="connsiteY0" fmla="*/ 3871151 h 5458149"/>
              <a:gd name="connsiteX1" fmla="*/ 1874848 w 11042495"/>
              <a:gd name="connsiteY1" fmla="*/ 93144 h 5458149"/>
              <a:gd name="connsiteX2" fmla="*/ 11042496 w 11042495"/>
              <a:gd name="connsiteY2" fmla="*/ 2240176 h 5458149"/>
              <a:gd name="connsiteX3" fmla="*/ -1 w 11042495"/>
              <a:gd name="connsiteY3" fmla="*/ 5455716 h 5458149"/>
              <a:gd name="connsiteX4" fmla="*/ -1 w 11042495"/>
              <a:gd name="connsiteY4" fmla="*/ 5455716 h 5458149"/>
              <a:gd name="connsiteX5" fmla="*/ 20559 w 11042495"/>
              <a:gd name="connsiteY5" fmla="*/ 3871151 h 5458149"/>
              <a:gd name="connsiteX0" fmla="*/ 20559 w 11042495"/>
              <a:gd name="connsiteY0" fmla="*/ 3871151 h 5458149"/>
              <a:gd name="connsiteX1" fmla="*/ 1874848 w 11042495"/>
              <a:gd name="connsiteY1" fmla="*/ 93144 h 5458149"/>
              <a:gd name="connsiteX2" fmla="*/ 11042496 w 11042495"/>
              <a:gd name="connsiteY2" fmla="*/ 2240176 h 5458149"/>
              <a:gd name="connsiteX3" fmla="*/ -1 w 11042495"/>
              <a:gd name="connsiteY3" fmla="*/ 5455716 h 5458149"/>
              <a:gd name="connsiteX4" fmla="*/ -1 w 11042495"/>
              <a:gd name="connsiteY4" fmla="*/ 5455716 h 5458149"/>
              <a:gd name="connsiteX5" fmla="*/ 20559 w 11042495"/>
              <a:gd name="connsiteY5" fmla="*/ 3871151 h 5458149"/>
              <a:gd name="connsiteX0" fmla="*/ 0 w 11433738"/>
              <a:gd name="connsiteY0" fmla="*/ 2087562 h 5458149"/>
              <a:gd name="connsiteX1" fmla="*/ 2266091 w 11433738"/>
              <a:gd name="connsiteY1" fmla="*/ 93144 h 5458149"/>
              <a:gd name="connsiteX2" fmla="*/ 11433739 w 11433738"/>
              <a:gd name="connsiteY2" fmla="*/ 2240176 h 5458149"/>
              <a:gd name="connsiteX3" fmla="*/ 391242 w 11433738"/>
              <a:gd name="connsiteY3" fmla="*/ 5455716 h 5458149"/>
              <a:gd name="connsiteX4" fmla="*/ 391242 w 11433738"/>
              <a:gd name="connsiteY4" fmla="*/ 5455716 h 5458149"/>
              <a:gd name="connsiteX5" fmla="*/ 0 w 11433738"/>
              <a:gd name="connsiteY5" fmla="*/ 2087562 h 5458149"/>
              <a:gd name="connsiteX0" fmla="*/ 0 w 11162551"/>
              <a:gd name="connsiteY0" fmla="*/ 2013631 h 5458149"/>
              <a:gd name="connsiteX1" fmla="*/ 1994904 w 11162551"/>
              <a:gd name="connsiteY1" fmla="*/ 93144 h 5458149"/>
              <a:gd name="connsiteX2" fmla="*/ 11162552 w 11162551"/>
              <a:gd name="connsiteY2" fmla="*/ 2240176 h 5458149"/>
              <a:gd name="connsiteX3" fmla="*/ 120055 w 11162551"/>
              <a:gd name="connsiteY3" fmla="*/ 5455716 h 5458149"/>
              <a:gd name="connsiteX4" fmla="*/ 120055 w 11162551"/>
              <a:gd name="connsiteY4" fmla="*/ 5455716 h 5458149"/>
              <a:gd name="connsiteX5" fmla="*/ 0 w 11162551"/>
              <a:gd name="connsiteY5" fmla="*/ 2013631 h 5458149"/>
              <a:gd name="connsiteX0" fmla="*/ 0 w 11162551"/>
              <a:gd name="connsiteY0" fmla="*/ 2013631 h 5458149"/>
              <a:gd name="connsiteX1" fmla="*/ 1994904 w 11162551"/>
              <a:gd name="connsiteY1" fmla="*/ 93144 h 5458149"/>
              <a:gd name="connsiteX2" fmla="*/ 11162552 w 11162551"/>
              <a:gd name="connsiteY2" fmla="*/ 2240176 h 5458149"/>
              <a:gd name="connsiteX3" fmla="*/ 120055 w 11162551"/>
              <a:gd name="connsiteY3" fmla="*/ 5455716 h 5458149"/>
              <a:gd name="connsiteX4" fmla="*/ 120055 w 11162551"/>
              <a:gd name="connsiteY4" fmla="*/ 5455716 h 5458149"/>
              <a:gd name="connsiteX5" fmla="*/ 0 w 11162551"/>
              <a:gd name="connsiteY5" fmla="*/ 2013631 h 5458149"/>
              <a:gd name="connsiteX0" fmla="*/ 217782 w 11380333"/>
              <a:gd name="connsiteY0" fmla="*/ 1822647 h 5267165"/>
              <a:gd name="connsiteX1" fmla="*/ 947141 w 11380333"/>
              <a:gd name="connsiteY1" fmla="*/ 105471 h 5267165"/>
              <a:gd name="connsiteX2" fmla="*/ 11380334 w 11380333"/>
              <a:gd name="connsiteY2" fmla="*/ 2049192 h 5267165"/>
              <a:gd name="connsiteX3" fmla="*/ 337837 w 11380333"/>
              <a:gd name="connsiteY3" fmla="*/ 5264732 h 5267165"/>
              <a:gd name="connsiteX4" fmla="*/ 337837 w 11380333"/>
              <a:gd name="connsiteY4" fmla="*/ 5264732 h 5267165"/>
              <a:gd name="connsiteX5" fmla="*/ 217782 w 11380333"/>
              <a:gd name="connsiteY5" fmla="*/ 1822647 h 5267165"/>
              <a:gd name="connsiteX0" fmla="*/ 301935 w 12308870"/>
              <a:gd name="connsiteY0" fmla="*/ 1718632 h 5160954"/>
              <a:gd name="connsiteX1" fmla="*/ 1031294 w 12308870"/>
              <a:gd name="connsiteY1" fmla="*/ 1456 h 5160954"/>
              <a:gd name="connsiteX2" fmla="*/ 12308869 w 12308870"/>
              <a:gd name="connsiteY2" fmla="*/ 1573619 h 5160954"/>
              <a:gd name="connsiteX3" fmla="*/ 421990 w 12308870"/>
              <a:gd name="connsiteY3" fmla="*/ 5160717 h 5160954"/>
              <a:gd name="connsiteX4" fmla="*/ 421990 w 12308870"/>
              <a:gd name="connsiteY4" fmla="*/ 5160717 h 5160954"/>
              <a:gd name="connsiteX5" fmla="*/ 301935 w 12308870"/>
              <a:gd name="connsiteY5" fmla="*/ 1718632 h 5160954"/>
              <a:gd name="connsiteX0" fmla="*/ 301935 w 12308870"/>
              <a:gd name="connsiteY0" fmla="*/ 1718632 h 5162234"/>
              <a:gd name="connsiteX1" fmla="*/ 1031294 w 12308870"/>
              <a:gd name="connsiteY1" fmla="*/ 1456 h 5162234"/>
              <a:gd name="connsiteX2" fmla="*/ 12308869 w 12308870"/>
              <a:gd name="connsiteY2" fmla="*/ 1573619 h 5162234"/>
              <a:gd name="connsiteX3" fmla="*/ 421990 w 12308870"/>
              <a:gd name="connsiteY3" fmla="*/ 5160717 h 5162234"/>
              <a:gd name="connsiteX4" fmla="*/ 421990 w 12308870"/>
              <a:gd name="connsiteY4" fmla="*/ 5160717 h 5162234"/>
              <a:gd name="connsiteX5" fmla="*/ 301935 w 12308870"/>
              <a:gd name="connsiteY5" fmla="*/ 1718632 h 5162234"/>
              <a:gd name="connsiteX0" fmla="*/ 1 w 12006936"/>
              <a:gd name="connsiteY0" fmla="*/ 517448 h 3961050"/>
              <a:gd name="connsiteX1" fmla="*/ 12006935 w 12006936"/>
              <a:gd name="connsiteY1" fmla="*/ 372435 h 3961050"/>
              <a:gd name="connsiteX2" fmla="*/ 120056 w 12006936"/>
              <a:gd name="connsiteY2" fmla="*/ 3959533 h 3961050"/>
              <a:gd name="connsiteX3" fmla="*/ 120056 w 12006936"/>
              <a:gd name="connsiteY3" fmla="*/ 3959533 h 3961050"/>
              <a:gd name="connsiteX4" fmla="*/ 1 w 12006936"/>
              <a:gd name="connsiteY4" fmla="*/ 517448 h 3961050"/>
              <a:gd name="connsiteX0" fmla="*/ 1 w 12006936"/>
              <a:gd name="connsiteY0" fmla="*/ 1053535 h 4497137"/>
              <a:gd name="connsiteX1" fmla="*/ 12006935 w 12006936"/>
              <a:gd name="connsiteY1" fmla="*/ 908522 h 4497137"/>
              <a:gd name="connsiteX2" fmla="*/ 120056 w 12006936"/>
              <a:gd name="connsiteY2" fmla="*/ 4495620 h 4497137"/>
              <a:gd name="connsiteX3" fmla="*/ 120056 w 12006936"/>
              <a:gd name="connsiteY3" fmla="*/ 4495620 h 4497137"/>
              <a:gd name="connsiteX4" fmla="*/ 1 w 12006936"/>
              <a:gd name="connsiteY4" fmla="*/ 1053535 h 4497137"/>
              <a:gd name="connsiteX0" fmla="*/ 1250377 w 11886881"/>
              <a:gd name="connsiteY0" fmla="*/ 247677 h 5508269"/>
              <a:gd name="connsiteX1" fmla="*/ 11886880 w 11886881"/>
              <a:gd name="connsiteY1" fmla="*/ 1919654 h 5508269"/>
              <a:gd name="connsiteX2" fmla="*/ 1 w 11886881"/>
              <a:gd name="connsiteY2" fmla="*/ 5506752 h 5508269"/>
              <a:gd name="connsiteX3" fmla="*/ 1 w 11886881"/>
              <a:gd name="connsiteY3" fmla="*/ 5506752 h 5508269"/>
              <a:gd name="connsiteX4" fmla="*/ 1250377 w 11886881"/>
              <a:gd name="connsiteY4" fmla="*/ 247677 h 5508269"/>
              <a:gd name="connsiteX0" fmla="*/ 1250377 w 11886881"/>
              <a:gd name="connsiteY0" fmla="*/ 137508 h 5398100"/>
              <a:gd name="connsiteX1" fmla="*/ 11886880 w 11886881"/>
              <a:gd name="connsiteY1" fmla="*/ 1809485 h 5398100"/>
              <a:gd name="connsiteX2" fmla="*/ 1 w 11886881"/>
              <a:gd name="connsiteY2" fmla="*/ 5396583 h 5398100"/>
              <a:gd name="connsiteX3" fmla="*/ 1 w 11886881"/>
              <a:gd name="connsiteY3" fmla="*/ 5396583 h 5398100"/>
              <a:gd name="connsiteX4" fmla="*/ 1250377 w 11886881"/>
              <a:gd name="connsiteY4" fmla="*/ 137508 h 5398100"/>
              <a:gd name="connsiteX0" fmla="*/ 1250377 w 13010437"/>
              <a:gd name="connsiteY0" fmla="*/ 95967 h 5372937"/>
              <a:gd name="connsiteX1" fmla="*/ 13010437 w 13010437"/>
              <a:gd name="connsiteY1" fmla="*/ 2111213 h 5372937"/>
              <a:gd name="connsiteX2" fmla="*/ 1 w 13010437"/>
              <a:gd name="connsiteY2" fmla="*/ 5355042 h 5372937"/>
              <a:gd name="connsiteX3" fmla="*/ 1 w 13010437"/>
              <a:gd name="connsiteY3" fmla="*/ 5355042 h 5372937"/>
              <a:gd name="connsiteX4" fmla="*/ 1250377 w 13010437"/>
              <a:gd name="connsiteY4" fmla="*/ 95967 h 5372937"/>
              <a:gd name="connsiteX0" fmla="*/ 1250377 w 13010437"/>
              <a:gd name="connsiteY0" fmla="*/ 79099 h 5356069"/>
              <a:gd name="connsiteX1" fmla="*/ 13010437 w 13010437"/>
              <a:gd name="connsiteY1" fmla="*/ 2094345 h 5356069"/>
              <a:gd name="connsiteX2" fmla="*/ 1 w 13010437"/>
              <a:gd name="connsiteY2" fmla="*/ 5338174 h 5356069"/>
              <a:gd name="connsiteX3" fmla="*/ 1 w 13010437"/>
              <a:gd name="connsiteY3" fmla="*/ 5338174 h 5356069"/>
              <a:gd name="connsiteX4" fmla="*/ 1250377 w 13010437"/>
              <a:gd name="connsiteY4" fmla="*/ 79099 h 5356069"/>
              <a:gd name="connsiteX0" fmla="*/ 1250377 w 13010437"/>
              <a:gd name="connsiteY0" fmla="*/ 31517 h 5308487"/>
              <a:gd name="connsiteX1" fmla="*/ 13010437 w 13010437"/>
              <a:gd name="connsiteY1" fmla="*/ 2046763 h 5308487"/>
              <a:gd name="connsiteX2" fmla="*/ 1 w 13010437"/>
              <a:gd name="connsiteY2" fmla="*/ 5290592 h 5308487"/>
              <a:gd name="connsiteX3" fmla="*/ 1 w 13010437"/>
              <a:gd name="connsiteY3" fmla="*/ 5290592 h 5308487"/>
              <a:gd name="connsiteX4" fmla="*/ 1250377 w 13010437"/>
              <a:gd name="connsiteY4" fmla="*/ 31517 h 5308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10437" h="5308487">
                <a:moveTo>
                  <a:pt x="1250377" y="31517"/>
                </a:moveTo>
                <a:cubicBezTo>
                  <a:pt x="2271003" y="-153133"/>
                  <a:pt x="8303644" y="467829"/>
                  <a:pt x="13010437" y="2046763"/>
                </a:cubicBezTo>
                <a:cubicBezTo>
                  <a:pt x="9888679" y="5707507"/>
                  <a:pt x="5739" y="5300142"/>
                  <a:pt x="1" y="5290592"/>
                </a:cubicBezTo>
                <a:lnTo>
                  <a:pt x="1" y="5290592"/>
                </a:lnTo>
                <a:lnTo>
                  <a:pt x="1250377" y="31517"/>
                </a:lnTo>
                <a:close/>
              </a:path>
            </a:pathLst>
          </a:cu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aseline="-25000" dirty="0"/>
              <a:t> </a:t>
            </a:r>
          </a:p>
        </p:txBody>
      </p:sp>
      <p:sp>
        <p:nvSpPr>
          <p:cNvPr id="4" name="Arrow: Pentagon 2">
            <a:extLst>
              <a:ext uri="{FF2B5EF4-FFF2-40B4-BE49-F238E27FC236}">
                <a16:creationId xmlns:a16="http://schemas.microsoft.com/office/drawing/2014/main" id="{C46B76F7-6336-37AA-1F8B-3A5168BA627B}"/>
              </a:ext>
            </a:extLst>
          </p:cNvPr>
          <p:cNvSpPr/>
          <p:nvPr userDrawn="1"/>
        </p:nvSpPr>
        <p:spPr>
          <a:xfrm flipH="1">
            <a:off x="4509137" y="-1291512"/>
            <a:ext cx="8307740" cy="2105909"/>
          </a:xfrm>
          <a:custGeom>
            <a:avLst/>
            <a:gdLst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929943"/>
              <a:gd name="connsiteX1" fmla="*/ 0 w 5916562"/>
              <a:gd name="connsiteY1" fmla="*/ 0 h 2929943"/>
              <a:gd name="connsiteX2" fmla="*/ 5916562 w 5916562"/>
              <a:gd name="connsiteY2" fmla="*/ 1446198 h 2929943"/>
              <a:gd name="connsiteX3" fmla="*/ 0 w 5916562"/>
              <a:gd name="connsiteY3" fmla="*/ 2892395 h 2929943"/>
              <a:gd name="connsiteX4" fmla="*/ 0 w 5916562"/>
              <a:gd name="connsiteY4" fmla="*/ 2892395 h 2929943"/>
              <a:gd name="connsiteX5" fmla="*/ 0 w 5916562"/>
              <a:gd name="connsiteY5" fmla="*/ 0 h 2929943"/>
              <a:gd name="connsiteX0" fmla="*/ 0 w 5926395"/>
              <a:gd name="connsiteY0" fmla="*/ 2467899 h 2929943"/>
              <a:gd name="connsiteX1" fmla="*/ 9833 w 5926395"/>
              <a:gd name="connsiteY1" fmla="*/ 0 h 2929943"/>
              <a:gd name="connsiteX2" fmla="*/ 5926395 w 5926395"/>
              <a:gd name="connsiteY2" fmla="*/ 1446198 h 2929943"/>
              <a:gd name="connsiteX3" fmla="*/ 9833 w 5926395"/>
              <a:gd name="connsiteY3" fmla="*/ 2892395 h 2929943"/>
              <a:gd name="connsiteX4" fmla="*/ 9833 w 5926395"/>
              <a:gd name="connsiteY4" fmla="*/ 2892395 h 2929943"/>
              <a:gd name="connsiteX5" fmla="*/ 0 w 5926395"/>
              <a:gd name="connsiteY5" fmla="*/ 2467899 h 2929943"/>
              <a:gd name="connsiteX0" fmla="*/ 0 w 5926395"/>
              <a:gd name="connsiteY0" fmla="*/ 2495264 h 2957308"/>
              <a:gd name="connsiteX1" fmla="*/ 9833 w 5926395"/>
              <a:gd name="connsiteY1" fmla="*/ 27365 h 2957308"/>
              <a:gd name="connsiteX2" fmla="*/ 5926395 w 5926395"/>
              <a:gd name="connsiteY2" fmla="*/ 1473563 h 2957308"/>
              <a:gd name="connsiteX3" fmla="*/ 9833 w 5926395"/>
              <a:gd name="connsiteY3" fmla="*/ 2919760 h 2957308"/>
              <a:gd name="connsiteX4" fmla="*/ 9833 w 5926395"/>
              <a:gd name="connsiteY4" fmla="*/ 2919760 h 2957308"/>
              <a:gd name="connsiteX5" fmla="*/ 0 w 5926395"/>
              <a:gd name="connsiteY5" fmla="*/ 2495264 h 2957308"/>
              <a:gd name="connsiteX0" fmla="*/ 0 w 6634545"/>
              <a:gd name="connsiteY0" fmla="*/ 2862942 h 3287573"/>
              <a:gd name="connsiteX1" fmla="*/ 9833 w 6634545"/>
              <a:gd name="connsiteY1" fmla="*/ 395043 h 3287573"/>
              <a:gd name="connsiteX2" fmla="*/ 6634542 w 6634545"/>
              <a:gd name="connsiteY2" fmla="*/ 974016 h 3287573"/>
              <a:gd name="connsiteX3" fmla="*/ 9833 w 6634545"/>
              <a:gd name="connsiteY3" fmla="*/ 3287438 h 3287573"/>
              <a:gd name="connsiteX4" fmla="*/ 9833 w 6634545"/>
              <a:gd name="connsiteY4" fmla="*/ 3287438 h 3287573"/>
              <a:gd name="connsiteX5" fmla="*/ 0 w 6634545"/>
              <a:gd name="connsiteY5" fmla="*/ 2862942 h 3287573"/>
              <a:gd name="connsiteX0" fmla="*/ 0 w 6634545"/>
              <a:gd name="connsiteY0" fmla="*/ 2468017 h 2892648"/>
              <a:gd name="connsiteX1" fmla="*/ 9833 w 6634545"/>
              <a:gd name="connsiteY1" fmla="*/ 118 h 2892648"/>
              <a:gd name="connsiteX2" fmla="*/ 6634542 w 6634545"/>
              <a:gd name="connsiteY2" fmla="*/ 579091 h 2892648"/>
              <a:gd name="connsiteX3" fmla="*/ 9833 w 6634545"/>
              <a:gd name="connsiteY3" fmla="*/ 2892513 h 2892648"/>
              <a:gd name="connsiteX4" fmla="*/ 9833 w 6634545"/>
              <a:gd name="connsiteY4" fmla="*/ 2892513 h 2892648"/>
              <a:gd name="connsiteX5" fmla="*/ 0 w 6634545"/>
              <a:gd name="connsiteY5" fmla="*/ 2468017 h 2892648"/>
              <a:gd name="connsiteX0" fmla="*/ 20838 w 6624990"/>
              <a:gd name="connsiteY0" fmla="*/ 1307948 h 2892648"/>
              <a:gd name="connsiteX1" fmla="*/ 278 w 6624990"/>
              <a:gd name="connsiteY1" fmla="*/ 118 h 2892648"/>
              <a:gd name="connsiteX2" fmla="*/ 6624987 w 6624990"/>
              <a:gd name="connsiteY2" fmla="*/ 579091 h 2892648"/>
              <a:gd name="connsiteX3" fmla="*/ 278 w 6624990"/>
              <a:gd name="connsiteY3" fmla="*/ 2892513 h 2892648"/>
              <a:gd name="connsiteX4" fmla="*/ 278 w 6624990"/>
              <a:gd name="connsiteY4" fmla="*/ 2892513 h 2892648"/>
              <a:gd name="connsiteX5" fmla="*/ 20838 w 6624990"/>
              <a:gd name="connsiteY5" fmla="*/ 1307948 h 2892648"/>
              <a:gd name="connsiteX0" fmla="*/ 20838 w 11058870"/>
              <a:gd name="connsiteY0" fmla="*/ 1307907 h 2892797"/>
              <a:gd name="connsiteX1" fmla="*/ 278 w 11058870"/>
              <a:gd name="connsiteY1" fmla="*/ 77 h 2892797"/>
              <a:gd name="connsiteX2" fmla="*/ 11058868 w 11058870"/>
              <a:gd name="connsiteY2" fmla="*/ 883031 h 2892797"/>
              <a:gd name="connsiteX3" fmla="*/ 278 w 11058870"/>
              <a:gd name="connsiteY3" fmla="*/ 2892472 h 2892797"/>
              <a:gd name="connsiteX4" fmla="*/ 278 w 11058870"/>
              <a:gd name="connsiteY4" fmla="*/ 2892472 h 2892797"/>
              <a:gd name="connsiteX5" fmla="*/ 20838 w 11058870"/>
              <a:gd name="connsiteY5" fmla="*/ 1307907 h 2892797"/>
              <a:gd name="connsiteX0" fmla="*/ 20838 w 11058870"/>
              <a:gd name="connsiteY0" fmla="*/ 1307907 h 2998831"/>
              <a:gd name="connsiteX1" fmla="*/ 278 w 11058870"/>
              <a:gd name="connsiteY1" fmla="*/ 77 h 2998831"/>
              <a:gd name="connsiteX2" fmla="*/ 11058868 w 11058870"/>
              <a:gd name="connsiteY2" fmla="*/ 883031 h 2998831"/>
              <a:gd name="connsiteX3" fmla="*/ 278 w 11058870"/>
              <a:gd name="connsiteY3" fmla="*/ 2892472 h 2998831"/>
              <a:gd name="connsiteX4" fmla="*/ 278 w 11058870"/>
              <a:gd name="connsiteY4" fmla="*/ 2892472 h 2998831"/>
              <a:gd name="connsiteX5" fmla="*/ 20838 w 11058870"/>
              <a:gd name="connsiteY5" fmla="*/ 1307907 h 2998831"/>
              <a:gd name="connsiteX0" fmla="*/ 20838 w 10850148"/>
              <a:gd name="connsiteY0" fmla="*/ 1325770 h 2910777"/>
              <a:gd name="connsiteX1" fmla="*/ 278 w 10850148"/>
              <a:gd name="connsiteY1" fmla="*/ 17940 h 2910777"/>
              <a:gd name="connsiteX2" fmla="*/ 10850151 w 10850148"/>
              <a:gd name="connsiteY2" fmla="*/ 4018 h 2910777"/>
              <a:gd name="connsiteX3" fmla="*/ 278 w 10850148"/>
              <a:gd name="connsiteY3" fmla="*/ 2910335 h 2910777"/>
              <a:gd name="connsiteX4" fmla="*/ 278 w 10850148"/>
              <a:gd name="connsiteY4" fmla="*/ 2910335 h 2910777"/>
              <a:gd name="connsiteX5" fmla="*/ 20838 w 10850148"/>
              <a:gd name="connsiteY5" fmla="*/ 1325770 h 2910777"/>
              <a:gd name="connsiteX0" fmla="*/ 20838 w 10850148"/>
              <a:gd name="connsiteY0" fmla="*/ 1325770 h 2931965"/>
              <a:gd name="connsiteX1" fmla="*/ 278 w 10850148"/>
              <a:gd name="connsiteY1" fmla="*/ 17940 h 2931965"/>
              <a:gd name="connsiteX2" fmla="*/ 10850151 w 10850148"/>
              <a:gd name="connsiteY2" fmla="*/ 4018 h 2931965"/>
              <a:gd name="connsiteX3" fmla="*/ 278 w 10850148"/>
              <a:gd name="connsiteY3" fmla="*/ 2910335 h 2931965"/>
              <a:gd name="connsiteX4" fmla="*/ 278 w 10850148"/>
              <a:gd name="connsiteY4" fmla="*/ 2910335 h 2931965"/>
              <a:gd name="connsiteX5" fmla="*/ 20838 w 10850148"/>
              <a:gd name="connsiteY5" fmla="*/ 1325770 h 2931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50148" h="2931965">
                <a:moveTo>
                  <a:pt x="20838" y="1325770"/>
                </a:moveTo>
                <a:cubicBezTo>
                  <a:pt x="24116" y="503137"/>
                  <a:pt x="-3000" y="840573"/>
                  <a:pt x="278" y="17940"/>
                </a:cubicBezTo>
                <a:cubicBezTo>
                  <a:pt x="-13651" y="8393"/>
                  <a:pt x="10714352" y="-7476"/>
                  <a:pt x="10850151" y="4018"/>
                </a:cubicBezTo>
                <a:cubicBezTo>
                  <a:pt x="6973113" y="3338821"/>
                  <a:pt x="6016" y="2919885"/>
                  <a:pt x="278" y="2910335"/>
                </a:cubicBezTo>
                <a:lnTo>
                  <a:pt x="278" y="2910335"/>
                </a:lnTo>
                <a:lnTo>
                  <a:pt x="20838" y="1325770"/>
                </a:lnTo>
                <a:close/>
              </a:path>
            </a:pathLst>
          </a:custGeom>
          <a:gradFill flip="none" rotWithShape="1">
            <a:gsLst>
              <a:gs pos="90000">
                <a:schemeClr val="accent1">
                  <a:lumMod val="75000"/>
                </a:schemeClr>
              </a:gs>
              <a:gs pos="54000">
                <a:schemeClr val="accent1">
                  <a:lumMod val="95000"/>
                  <a:lumOff val="5000"/>
                </a:schemeClr>
              </a:gs>
              <a:gs pos="24000">
                <a:schemeClr val="accent1">
                  <a:lumMod val="60000"/>
                </a:schemeClr>
              </a:gs>
            </a:gsLst>
            <a:lin ang="7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/>
              <a:t>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2BFACCC-E3B3-41A2-9C77-47112F9C5034}"/>
              </a:ext>
            </a:extLst>
          </p:cNvPr>
          <p:cNvSpPr/>
          <p:nvPr userDrawn="1"/>
        </p:nvSpPr>
        <p:spPr>
          <a:xfrm>
            <a:off x="11306287" y="5400339"/>
            <a:ext cx="885713" cy="14576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99BA03-B9AE-458B-8A1B-4551CB8D3CD6}"/>
              </a:ext>
            </a:extLst>
          </p:cNvPr>
          <p:cNvSpPr/>
          <p:nvPr userDrawn="1"/>
        </p:nvSpPr>
        <p:spPr>
          <a:xfrm>
            <a:off x="9074075" y="4671508"/>
            <a:ext cx="2619487" cy="145766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7D86ED9D-18B5-4FB2-8852-75A149EE8896}"/>
              </a:ext>
            </a:extLst>
          </p:cNvPr>
          <p:cNvSpPr txBox="1">
            <a:spLocks/>
          </p:cNvSpPr>
          <p:nvPr userDrawn="1"/>
        </p:nvSpPr>
        <p:spPr>
          <a:xfrm>
            <a:off x="330588" y="6428879"/>
            <a:ext cx="2317362" cy="27432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lang="en-US" sz="900" b="0" kern="120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buClr>
                <a:schemeClr val="folHlink"/>
              </a:buClr>
              <a:buFont typeface="Wingdings" pitchFamily="2" charset="2"/>
              <a:buNone/>
              <a:defRPr/>
            </a:pPr>
            <a:r>
              <a:rPr lang="en-US" sz="1000" dirty="0">
                <a:solidFill>
                  <a:schemeClr val="bg2">
                    <a:lumMod val="75000"/>
                  </a:schemeClr>
                </a:solidFill>
              </a:rPr>
              <a:t> © 2023 Jenzabar, Inc.</a:t>
            </a:r>
          </a:p>
        </p:txBody>
      </p:sp>
      <p:sp>
        <p:nvSpPr>
          <p:cNvPr id="3" name="Arrow: Pentagon 2">
            <a:extLst>
              <a:ext uri="{FF2B5EF4-FFF2-40B4-BE49-F238E27FC236}">
                <a16:creationId xmlns:a16="http://schemas.microsoft.com/office/drawing/2014/main" id="{430ACAEE-FD57-B546-7587-5BA553A531B6}"/>
              </a:ext>
            </a:extLst>
          </p:cNvPr>
          <p:cNvSpPr/>
          <p:nvPr userDrawn="1"/>
        </p:nvSpPr>
        <p:spPr>
          <a:xfrm rot="1451950">
            <a:off x="7408308" y="-570676"/>
            <a:ext cx="7293067" cy="1591848"/>
          </a:xfrm>
          <a:custGeom>
            <a:avLst/>
            <a:gdLst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929943"/>
              <a:gd name="connsiteX1" fmla="*/ 0 w 5916562"/>
              <a:gd name="connsiteY1" fmla="*/ 0 h 2929943"/>
              <a:gd name="connsiteX2" fmla="*/ 5916562 w 5916562"/>
              <a:gd name="connsiteY2" fmla="*/ 1446198 h 2929943"/>
              <a:gd name="connsiteX3" fmla="*/ 0 w 5916562"/>
              <a:gd name="connsiteY3" fmla="*/ 2892395 h 2929943"/>
              <a:gd name="connsiteX4" fmla="*/ 0 w 5916562"/>
              <a:gd name="connsiteY4" fmla="*/ 2892395 h 2929943"/>
              <a:gd name="connsiteX5" fmla="*/ 0 w 5916562"/>
              <a:gd name="connsiteY5" fmla="*/ 0 h 2929943"/>
              <a:gd name="connsiteX0" fmla="*/ 0 w 5926395"/>
              <a:gd name="connsiteY0" fmla="*/ 2467899 h 2929943"/>
              <a:gd name="connsiteX1" fmla="*/ 9833 w 5926395"/>
              <a:gd name="connsiteY1" fmla="*/ 0 h 2929943"/>
              <a:gd name="connsiteX2" fmla="*/ 5926395 w 5926395"/>
              <a:gd name="connsiteY2" fmla="*/ 1446198 h 2929943"/>
              <a:gd name="connsiteX3" fmla="*/ 9833 w 5926395"/>
              <a:gd name="connsiteY3" fmla="*/ 2892395 h 2929943"/>
              <a:gd name="connsiteX4" fmla="*/ 9833 w 5926395"/>
              <a:gd name="connsiteY4" fmla="*/ 2892395 h 2929943"/>
              <a:gd name="connsiteX5" fmla="*/ 0 w 5926395"/>
              <a:gd name="connsiteY5" fmla="*/ 2467899 h 2929943"/>
              <a:gd name="connsiteX0" fmla="*/ 0 w 5926395"/>
              <a:gd name="connsiteY0" fmla="*/ 2495264 h 2957308"/>
              <a:gd name="connsiteX1" fmla="*/ 9833 w 5926395"/>
              <a:gd name="connsiteY1" fmla="*/ 27365 h 2957308"/>
              <a:gd name="connsiteX2" fmla="*/ 5926395 w 5926395"/>
              <a:gd name="connsiteY2" fmla="*/ 1473563 h 2957308"/>
              <a:gd name="connsiteX3" fmla="*/ 9833 w 5926395"/>
              <a:gd name="connsiteY3" fmla="*/ 2919760 h 2957308"/>
              <a:gd name="connsiteX4" fmla="*/ 9833 w 5926395"/>
              <a:gd name="connsiteY4" fmla="*/ 2919760 h 2957308"/>
              <a:gd name="connsiteX5" fmla="*/ 0 w 5926395"/>
              <a:gd name="connsiteY5" fmla="*/ 2495264 h 2957308"/>
              <a:gd name="connsiteX0" fmla="*/ 0 w 6634545"/>
              <a:gd name="connsiteY0" fmla="*/ 2862942 h 3287573"/>
              <a:gd name="connsiteX1" fmla="*/ 9833 w 6634545"/>
              <a:gd name="connsiteY1" fmla="*/ 395043 h 3287573"/>
              <a:gd name="connsiteX2" fmla="*/ 6634542 w 6634545"/>
              <a:gd name="connsiteY2" fmla="*/ 974016 h 3287573"/>
              <a:gd name="connsiteX3" fmla="*/ 9833 w 6634545"/>
              <a:gd name="connsiteY3" fmla="*/ 3287438 h 3287573"/>
              <a:gd name="connsiteX4" fmla="*/ 9833 w 6634545"/>
              <a:gd name="connsiteY4" fmla="*/ 3287438 h 3287573"/>
              <a:gd name="connsiteX5" fmla="*/ 0 w 6634545"/>
              <a:gd name="connsiteY5" fmla="*/ 2862942 h 3287573"/>
              <a:gd name="connsiteX0" fmla="*/ 0 w 6634545"/>
              <a:gd name="connsiteY0" fmla="*/ 2468017 h 2892648"/>
              <a:gd name="connsiteX1" fmla="*/ 9833 w 6634545"/>
              <a:gd name="connsiteY1" fmla="*/ 118 h 2892648"/>
              <a:gd name="connsiteX2" fmla="*/ 6634542 w 6634545"/>
              <a:gd name="connsiteY2" fmla="*/ 579091 h 2892648"/>
              <a:gd name="connsiteX3" fmla="*/ 9833 w 6634545"/>
              <a:gd name="connsiteY3" fmla="*/ 2892513 h 2892648"/>
              <a:gd name="connsiteX4" fmla="*/ 9833 w 6634545"/>
              <a:gd name="connsiteY4" fmla="*/ 2892513 h 2892648"/>
              <a:gd name="connsiteX5" fmla="*/ 0 w 6634545"/>
              <a:gd name="connsiteY5" fmla="*/ 2468017 h 2892648"/>
              <a:gd name="connsiteX0" fmla="*/ 20838 w 6624990"/>
              <a:gd name="connsiteY0" fmla="*/ 1307948 h 2892648"/>
              <a:gd name="connsiteX1" fmla="*/ 278 w 6624990"/>
              <a:gd name="connsiteY1" fmla="*/ 118 h 2892648"/>
              <a:gd name="connsiteX2" fmla="*/ 6624987 w 6624990"/>
              <a:gd name="connsiteY2" fmla="*/ 579091 h 2892648"/>
              <a:gd name="connsiteX3" fmla="*/ 278 w 6624990"/>
              <a:gd name="connsiteY3" fmla="*/ 2892513 h 2892648"/>
              <a:gd name="connsiteX4" fmla="*/ 278 w 6624990"/>
              <a:gd name="connsiteY4" fmla="*/ 2892513 h 2892648"/>
              <a:gd name="connsiteX5" fmla="*/ 20838 w 6624990"/>
              <a:gd name="connsiteY5" fmla="*/ 1307948 h 2892648"/>
              <a:gd name="connsiteX0" fmla="*/ 20838 w 11058870"/>
              <a:gd name="connsiteY0" fmla="*/ 1307907 h 2892797"/>
              <a:gd name="connsiteX1" fmla="*/ 278 w 11058870"/>
              <a:gd name="connsiteY1" fmla="*/ 77 h 2892797"/>
              <a:gd name="connsiteX2" fmla="*/ 11058868 w 11058870"/>
              <a:gd name="connsiteY2" fmla="*/ 883031 h 2892797"/>
              <a:gd name="connsiteX3" fmla="*/ 278 w 11058870"/>
              <a:gd name="connsiteY3" fmla="*/ 2892472 h 2892797"/>
              <a:gd name="connsiteX4" fmla="*/ 278 w 11058870"/>
              <a:gd name="connsiteY4" fmla="*/ 2892472 h 2892797"/>
              <a:gd name="connsiteX5" fmla="*/ 20838 w 11058870"/>
              <a:gd name="connsiteY5" fmla="*/ 1307907 h 2892797"/>
              <a:gd name="connsiteX0" fmla="*/ 20838 w 11058870"/>
              <a:gd name="connsiteY0" fmla="*/ 1307907 h 2998831"/>
              <a:gd name="connsiteX1" fmla="*/ 278 w 11058870"/>
              <a:gd name="connsiteY1" fmla="*/ 77 h 2998831"/>
              <a:gd name="connsiteX2" fmla="*/ 11058868 w 11058870"/>
              <a:gd name="connsiteY2" fmla="*/ 883031 h 2998831"/>
              <a:gd name="connsiteX3" fmla="*/ 278 w 11058870"/>
              <a:gd name="connsiteY3" fmla="*/ 2892472 h 2998831"/>
              <a:gd name="connsiteX4" fmla="*/ 278 w 11058870"/>
              <a:gd name="connsiteY4" fmla="*/ 2892472 h 2998831"/>
              <a:gd name="connsiteX5" fmla="*/ 20838 w 11058870"/>
              <a:gd name="connsiteY5" fmla="*/ 1307907 h 2998831"/>
              <a:gd name="connsiteX0" fmla="*/ 20838 w 10850148"/>
              <a:gd name="connsiteY0" fmla="*/ 1325770 h 2910777"/>
              <a:gd name="connsiteX1" fmla="*/ 278 w 10850148"/>
              <a:gd name="connsiteY1" fmla="*/ 17940 h 2910777"/>
              <a:gd name="connsiteX2" fmla="*/ 10850151 w 10850148"/>
              <a:gd name="connsiteY2" fmla="*/ 4018 h 2910777"/>
              <a:gd name="connsiteX3" fmla="*/ 278 w 10850148"/>
              <a:gd name="connsiteY3" fmla="*/ 2910335 h 2910777"/>
              <a:gd name="connsiteX4" fmla="*/ 278 w 10850148"/>
              <a:gd name="connsiteY4" fmla="*/ 2910335 h 2910777"/>
              <a:gd name="connsiteX5" fmla="*/ 20838 w 10850148"/>
              <a:gd name="connsiteY5" fmla="*/ 1325770 h 2910777"/>
              <a:gd name="connsiteX0" fmla="*/ 20838 w 10850148"/>
              <a:gd name="connsiteY0" fmla="*/ 1325770 h 2931965"/>
              <a:gd name="connsiteX1" fmla="*/ 278 w 10850148"/>
              <a:gd name="connsiteY1" fmla="*/ 17940 h 2931965"/>
              <a:gd name="connsiteX2" fmla="*/ 10850151 w 10850148"/>
              <a:gd name="connsiteY2" fmla="*/ 4018 h 2931965"/>
              <a:gd name="connsiteX3" fmla="*/ 278 w 10850148"/>
              <a:gd name="connsiteY3" fmla="*/ 2910335 h 2931965"/>
              <a:gd name="connsiteX4" fmla="*/ 278 w 10850148"/>
              <a:gd name="connsiteY4" fmla="*/ 2910335 h 2931965"/>
              <a:gd name="connsiteX5" fmla="*/ 20838 w 10850148"/>
              <a:gd name="connsiteY5" fmla="*/ 1325770 h 2931965"/>
              <a:gd name="connsiteX0" fmla="*/ 2475868 w 13305181"/>
              <a:gd name="connsiteY0" fmla="*/ 1325770 h 2931965"/>
              <a:gd name="connsiteX1" fmla="*/ 2455308 w 13305181"/>
              <a:gd name="connsiteY1" fmla="*/ 17940 h 2931965"/>
              <a:gd name="connsiteX2" fmla="*/ 13305181 w 13305181"/>
              <a:gd name="connsiteY2" fmla="*/ 4018 h 2931965"/>
              <a:gd name="connsiteX3" fmla="*/ 2455308 w 13305181"/>
              <a:gd name="connsiteY3" fmla="*/ 2910335 h 2931965"/>
              <a:gd name="connsiteX4" fmla="*/ 0 w 13305181"/>
              <a:gd name="connsiteY4" fmla="*/ 2882773 h 2931965"/>
              <a:gd name="connsiteX5" fmla="*/ 2475868 w 13305181"/>
              <a:gd name="connsiteY5" fmla="*/ 1325770 h 2931965"/>
              <a:gd name="connsiteX0" fmla="*/ 455 w 13364599"/>
              <a:gd name="connsiteY0" fmla="*/ 245547 h 3091845"/>
              <a:gd name="connsiteX1" fmla="*/ 2514726 w 13364599"/>
              <a:gd name="connsiteY1" fmla="*/ 177820 h 3091845"/>
              <a:gd name="connsiteX2" fmla="*/ 13364599 w 13364599"/>
              <a:gd name="connsiteY2" fmla="*/ 163898 h 3091845"/>
              <a:gd name="connsiteX3" fmla="*/ 2514726 w 13364599"/>
              <a:gd name="connsiteY3" fmla="*/ 3070215 h 3091845"/>
              <a:gd name="connsiteX4" fmla="*/ 59418 w 13364599"/>
              <a:gd name="connsiteY4" fmla="*/ 3042653 h 3091845"/>
              <a:gd name="connsiteX5" fmla="*/ 455 w 13364599"/>
              <a:gd name="connsiteY5" fmla="*/ 245547 h 3091845"/>
              <a:gd name="connsiteX0" fmla="*/ 456 w 13364600"/>
              <a:gd name="connsiteY0" fmla="*/ 85667 h 2931965"/>
              <a:gd name="connsiteX1" fmla="*/ 2514727 w 13364600"/>
              <a:gd name="connsiteY1" fmla="*/ 17940 h 2931965"/>
              <a:gd name="connsiteX2" fmla="*/ 13364600 w 13364600"/>
              <a:gd name="connsiteY2" fmla="*/ 4018 h 2931965"/>
              <a:gd name="connsiteX3" fmla="*/ 2514727 w 13364600"/>
              <a:gd name="connsiteY3" fmla="*/ 2910335 h 2931965"/>
              <a:gd name="connsiteX4" fmla="*/ 59419 w 13364600"/>
              <a:gd name="connsiteY4" fmla="*/ 2882773 h 2931965"/>
              <a:gd name="connsiteX5" fmla="*/ 456 w 13364600"/>
              <a:gd name="connsiteY5" fmla="*/ 85667 h 2931965"/>
              <a:gd name="connsiteX0" fmla="*/ 0 w 13364144"/>
              <a:gd name="connsiteY0" fmla="*/ 85667 h 2931965"/>
              <a:gd name="connsiteX1" fmla="*/ 2514271 w 13364144"/>
              <a:gd name="connsiteY1" fmla="*/ 17940 h 2931965"/>
              <a:gd name="connsiteX2" fmla="*/ 13364144 w 13364144"/>
              <a:gd name="connsiteY2" fmla="*/ 4018 h 2931965"/>
              <a:gd name="connsiteX3" fmla="*/ 2514271 w 13364144"/>
              <a:gd name="connsiteY3" fmla="*/ 2910335 h 2931965"/>
              <a:gd name="connsiteX4" fmla="*/ 58963 w 13364144"/>
              <a:gd name="connsiteY4" fmla="*/ 2882773 h 2931965"/>
              <a:gd name="connsiteX5" fmla="*/ 0 w 13364144"/>
              <a:gd name="connsiteY5" fmla="*/ 85667 h 2931965"/>
              <a:gd name="connsiteX0" fmla="*/ 0 w 13364144"/>
              <a:gd name="connsiteY0" fmla="*/ 86880 h 2933178"/>
              <a:gd name="connsiteX1" fmla="*/ 2514271 w 13364144"/>
              <a:gd name="connsiteY1" fmla="*/ 19153 h 2933178"/>
              <a:gd name="connsiteX2" fmla="*/ 13364144 w 13364144"/>
              <a:gd name="connsiteY2" fmla="*/ 5231 h 2933178"/>
              <a:gd name="connsiteX3" fmla="*/ 2514271 w 13364144"/>
              <a:gd name="connsiteY3" fmla="*/ 2911548 h 2933178"/>
              <a:gd name="connsiteX4" fmla="*/ 58963 w 13364144"/>
              <a:gd name="connsiteY4" fmla="*/ 2883986 h 2933178"/>
              <a:gd name="connsiteX5" fmla="*/ 0 w 13364144"/>
              <a:gd name="connsiteY5" fmla="*/ 86880 h 2933178"/>
              <a:gd name="connsiteX0" fmla="*/ 0 w 13364144"/>
              <a:gd name="connsiteY0" fmla="*/ 86880 h 3029966"/>
              <a:gd name="connsiteX1" fmla="*/ 2514271 w 13364144"/>
              <a:gd name="connsiteY1" fmla="*/ 19153 h 3029966"/>
              <a:gd name="connsiteX2" fmla="*/ 13364144 w 13364144"/>
              <a:gd name="connsiteY2" fmla="*/ 5231 h 3029966"/>
              <a:gd name="connsiteX3" fmla="*/ 2514271 w 13364144"/>
              <a:gd name="connsiteY3" fmla="*/ 2911548 h 3029966"/>
              <a:gd name="connsiteX4" fmla="*/ 58963 w 13364144"/>
              <a:gd name="connsiteY4" fmla="*/ 2883986 h 3029966"/>
              <a:gd name="connsiteX5" fmla="*/ 0 w 13364144"/>
              <a:gd name="connsiteY5" fmla="*/ 86880 h 3029966"/>
              <a:gd name="connsiteX0" fmla="*/ 0 w 13364144"/>
              <a:gd name="connsiteY0" fmla="*/ 86880 h 3029966"/>
              <a:gd name="connsiteX1" fmla="*/ 2514271 w 13364144"/>
              <a:gd name="connsiteY1" fmla="*/ 19153 h 3029966"/>
              <a:gd name="connsiteX2" fmla="*/ 13364144 w 13364144"/>
              <a:gd name="connsiteY2" fmla="*/ 5231 h 3029966"/>
              <a:gd name="connsiteX3" fmla="*/ 2514271 w 13364144"/>
              <a:gd name="connsiteY3" fmla="*/ 2911548 h 3029966"/>
              <a:gd name="connsiteX4" fmla="*/ 58963 w 13364144"/>
              <a:gd name="connsiteY4" fmla="*/ 2802646 h 3029966"/>
              <a:gd name="connsiteX5" fmla="*/ 0 w 13364144"/>
              <a:gd name="connsiteY5" fmla="*/ 86880 h 3029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64144" h="3029966">
                <a:moveTo>
                  <a:pt x="0" y="86880"/>
                </a:moveTo>
                <a:cubicBezTo>
                  <a:pt x="23159" y="173654"/>
                  <a:pt x="2471231" y="-67624"/>
                  <a:pt x="2514271" y="19153"/>
                </a:cubicBezTo>
                <a:cubicBezTo>
                  <a:pt x="2500342" y="9606"/>
                  <a:pt x="13228345" y="-6263"/>
                  <a:pt x="13364144" y="5231"/>
                </a:cubicBezTo>
                <a:cubicBezTo>
                  <a:pt x="9431883" y="3909398"/>
                  <a:pt x="2520009" y="2921098"/>
                  <a:pt x="2514271" y="2911548"/>
                </a:cubicBezTo>
                <a:lnTo>
                  <a:pt x="58963" y="2802646"/>
                </a:lnTo>
                <a:cubicBezTo>
                  <a:pt x="65816" y="2274458"/>
                  <a:pt x="22968" y="201701"/>
                  <a:pt x="0" y="86880"/>
                </a:cubicBezTo>
                <a:close/>
              </a:path>
            </a:pathLst>
          </a:custGeom>
          <a:gradFill flip="none" rotWithShape="1">
            <a:gsLst>
              <a:gs pos="15000">
                <a:schemeClr val="accent3">
                  <a:alpha val="56000"/>
                </a:schemeClr>
              </a:gs>
              <a:gs pos="77000">
                <a:schemeClr val="accent4"/>
              </a:gs>
            </a:gsLst>
            <a:lin ang="10800000" scaled="1"/>
            <a:tileRect/>
          </a:gradFill>
          <a:ln w="1955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5" name="Arrow: Pentagon 2">
            <a:extLst>
              <a:ext uri="{FF2B5EF4-FFF2-40B4-BE49-F238E27FC236}">
                <a16:creationId xmlns:a16="http://schemas.microsoft.com/office/drawing/2014/main" id="{B264B150-F8B6-844E-3C7F-E65CE728E685}"/>
              </a:ext>
            </a:extLst>
          </p:cNvPr>
          <p:cNvSpPr/>
          <p:nvPr userDrawn="1"/>
        </p:nvSpPr>
        <p:spPr>
          <a:xfrm rot="10800000" flipV="1">
            <a:off x="12098323" y="-486488"/>
            <a:ext cx="6522357" cy="1556082"/>
          </a:xfrm>
          <a:custGeom>
            <a:avLst/>
            <a:gdLst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929943"/>
              <a:gd name="connsiteX1" fmla="*/ 0 w 5916562"/>
              <a:gd name="connsiteY1" fmla="*/ 0 h 2929943"/>
              <a:gd name="connsiteX2" fmla="*/ 5916562 w 5916562"/>
              <a:gd name="connsiteY2" fmla="*/ 1446198 h 2929943"/>
              <a:gd name="connsiteX3" fmla="*/ 0 w 5916562"/>
              <a:gd name="connsiteY3" fmla="*/ 2892395 h 2929943"/>
              <a:gd name="connsiteX4" fmla="*/ 0 w 5916562"/>
              <a:gd name="connsiteY4" fmla="*/ 2892395 h 2929943"/>
              <a:gd name="connsiteX5" fmla="*/ 0 w 5916562"/>
              <a:gd name="connsiteY5" fmla="*/ 0 h 2929943"/>
              <a:gd name="connsiteX0" fmla="*/ 0 w 5926395"/>
              <a:gd name="connsiteY0" fmla="*/ 2467899 h 2929943"/>
              <a:gd name="connsiteX1" fmla="*/ 9833 w 5926395"/>
              <a:gd name="connsiteY1" fmla="*/ 0 h 2929943"/>
              <a:gd name="connsiteX2" fmla="*/ 5926395 w 5926395"/>
              <a:gd name="connsiteY2" fmla="*/ 1446198 h 2929943"/>
              <a:gd name="connsiteX3" fmla="*/ 9833 w 5926395"/>
              <a:gd name="connsiteY3" fmla="*/ 2892395 h 2929943"/>
              <a:gd name="connsiteX4" fmla="*/ 9833 w 5926395"/>
              <a:gd name="connsiteY4" fmla="*/ 2892395 h 2929943"/>
              <a:gd name="connsiteX5" fmla="*/ 0 w 5926395"/>
              <a:gd name="connsiteY5" fmla="*/ 2467899 h 2929943"/>
              <a:gd name="connsiteX0" fmla="*/ 0 w 5926395"/>
              <a:gd name="connsiteY0" fmla="*/ 2495264 h 2957308"/>
              <a:gd name="connsiteX1" fmla="*/ 9833 w 5926395"/>
              <a:gd name="connsiteY1" fmla="*/ 27365 h 2957308"/>
              <a:gd name="connsiteX2" fmla="*/ 5926395 w 5926395"/>
              <a:gd name="connsiteY2" fmla="*/ 1473563 h 2957308"/>
              <a:gd name="connsiteX3" fmla="*/ 9833 w 5926395"/>
              <a:gd name="connsiteY3" fmla="*/ 2919760 h 2957308"/>
              <a:gd name="connsiteX4" fmla="*/ 9833 w 5926395"/>
              <a:gd name="connsiteY4" fmla="*/ 2919760 h 2957308"/>
              <a:gd name="connsiteX5" fmla="*/ 0 w 5926395"/>
              <a:gd name="connsiteY5" fmla="*/ 2495264 h 2957308"/>
              <a:gd name="connsiteX0" fmla="*/ 0 w 6634545"/>
              <a:gd name="connsiteY0" fmla="*/ 2862942 h 3287573"/>
              <a:gd name="connsiteX1" fmla="*/ 9833 w 6634545"/>
              <a:gd name="connsiteY1" fmla="*/ 395043 h 3287573"/>
              <a:gd name="connsiteX2" fmla="*/ 6634542 w 6634545"/>
              <a:gd name="connsiteY2" fmla="*/ 974016 h 3287573"/>
              <a:gd name="connsiteX3" fmla="*/ 9833 w 6634545"/>
              <a:gd name="connsiteY3" fmla="*/ 3287438 h 3287573"/>
              <a:gd name="connsiteX4" fmla="*/ 9833 w 6634545"/>
              <a:gd name="connsiteY4" fmla="*/ 3287438 h 3287573"/>
              <a:gd name="connsiteX5" fmla="*/ 0 w 6634545"/>
              <a:gd name="connsiteY5" fmla="*/ 2862942 h 3287573"/>
              <a:gd name="connsiteX0" fmla="*/ 0 w 6634545"/>
              <a:gd name="connsiteY0" fmla="*/ 2468017 h 2892648"/>
              <a:gd name="connsiteX1" fmla="*/ 9833 w 6634545"/>
              <a:gd name="connsiteY1" fmla="*/ 118 h 2892648"/>
              <a:gd name="connsiteX2" fmla="*/ 6634542 w 6634545"/>
              <a:gd name="connsiteY2" fmla="*/ 579091 h 2892648"/>
              <a:gd name="connsiteX3" fmla="*/ 9833 w 6634545"/>
              <a:gd name="connsiteY3" fmla="*/ 2892513 h 2892648"/>
              <a:gd name="connsiteX4" fmla="*/ 9833 w 6634545"/>
              <a:gd name="connsiteY4" fmla="*/ 2892513 h 2892648"/>
              <a:gd name="connsiteX5" fmla="*/ 0 w 6634545"/>
              <a:gd name="connsiteY5" fmla="*/ 2468017 h 2892648"/>
              <a:gd name="connsiteX0" fmla="*/ 20838 w 6624990"/>
              <a:gd name="connsiteY0" fmla="*/ 1307948 h 2892648"/>
              <a:gd name="connsiteX1" fmla="*/ 278 w 6624990"/>
              <a:gd name="connsiteY1" fmla="*/ 118 h 2892648"/>
              <a:gd name="connsiteX2" fmla="*/ 6624987 w 6624990"/>
              <a:gd name="connsiteY2" fmla="*/ 579091 h 2892648"/>
              <a:gd name="connsiteX3" fmla="*/ 278 w 6624990"/>
              <a:gd name="connsiteY3" fmla="*/ 2892513 h 2892648"/>
              <a:gd name="connsiteX4" fmla="*/ 278 w 6624990"/>
              <a:gd name="connsiteY4" fmla="*/ 2892513 h 2892648"/>
              <a:gd name="connsiteX5" fmla="*/ 20838 w 6624990"/>
              <a:gd name="connsiteY5" fmla="*/ 1307948 h 2892648"/>
              <a:gd name="connsiteX0" fmla="*/ 20838 w 11058870"/>
              <a:gd name="connsiteY0" fmla="*/ 1307907 h 2892797"/>
              <a:gd name="connsiteX1" fmla="*/ 278 w 11058870"/>
              <a:gd name="connsiteY1" fmla="*/ 77 h 2892797"/>
              <a:gd name="connsiteX2" fmla="*/ 11058868 w 11058870"/>
              <a:gd name="connsiteY2" fmla="*/ 883031 h 2892797"/>
              <a:gd name="connsiteX3" fmla="*/ 278 w 11058870"/>
              <a:gd name="connsiteY3" fmla="*/ 2892472 h 2892797"/>
              <a:gd name="connsiteX4" fmla="*/ 278 w 11058870"/>
              <a:gd name="connsiteY4" fmla="*/ 2892472 h 2892797"/>
              <a:gd name="connsiteX5" fmla="*/ 20838 w 11058870"/>
              <a:gd name="connsiteY5" fmla="*/ 1307907 h 2892797"/>
              <a:gd name="connsiteX0" fmla="*/ 20838 w 11058870"/>
              <a:gd name="connsiteY0" fmla="*/ 1307907 h 2998831"/>
              <a:gd name="connsiteX1" fmla="*/ 278 w 11058870"/>
              <a:gd name="connsiteY1" fmla="*/ 77 h 2998831"/>
              <a:gd name="connsiteX2" fmla="*/ 11058868 w 11058870"/>
              <a:gd name="connsiteY2" fmla="*/ 883031 h 2998831"/>
              <a:gd name="connsiteX3" fmla="*/ 278 w 11058870"/>
              <a:gd name="connsiteY3" fmla="*/ 2892472 h 2998831"/>
              <a:gd name="connsiteX4" fmla="*/ 278 w 11058870"/>
              <a:gd name="connsiteY4" fmla="*/ 2892472 h 2998831"/>
              <a:gd name="connsiteX5" fmla="*/ 20838 w 11058870"/>
              <a:gd name="connsiteY5" fmla="*/ 1307907 h 2998831"/>
              <a:gd name="connsiteX0" fmla="*/ 20838 w 10850148"/>
              <a:gd name="connsiteY0" fmla="*/ 1325770 h 2910777"/>
              <a:gd name="connsiteX1" fmla="*/ 278 w 10850148"/>
              <a:gd name="connsiteY1" fmla="*/ 17940 h 2910777"/>
              <a:gd name="connsiteX2" fmla="*/ 10850151 w 10850148"/>
              <a:gd name="connsiteY2" fmla="*/ 4018 h 2910777"/>
              <a:gd name="connsiteX3" fmla="*/ 278 w 10850148"/>
              <a:gd name="connsiteY3" fmla="*/ 2910335 h 2910777"/>
              <a:gd name="connsiteX4" fmla="*/ 278 w 10850148"/>
              <a:gd name="connsiteY4" fmla="*/ 2910335 h 2910777"/>
              <a:gd name="connsiteX5" fmla="*/ 20838 w 10850148"/>
              <a:gd name="connsiteY5" fmla="*/ 1325770 h 2910777"/>
              <a:gd name="connsiteX0" fmla="*/ 20838 w 10850148"/>
              <a:gd name="connsiteY0" fmla="*/ 1325770 h 2931965"/>
              <a:gd name="connsiteX1" fmla="*/ 278 w 10850148"/>
              <a:gd name="connsiteY1" fmla="*/ 17940 h 2931965"/>
              <a:gd name="connsiteX2" fmla="*/ 10850151 w 10850148"/>
              <a:gd name="connsiteY2" fmla="*/ 4018 h 2931965"/>
              <a:gd name="connsiteX3" fmla="*/ 278 w 10850148"/>
              <a:gd name="connsiteY3" fmla="*/ 2910335 h 2931965"/>
              <a:gd name="connsiteX4" fmla="*/ 278 w 10850148"/>
              <a:gd name="connsiteY4" fmla="*/ 2910335 h 2931965"/>
              <a:gd name="connsiteX5" fmla="*/ 20838 w 10850148"/>
              <a:gd name="connsiteY5" fmla="*/ 1325770 h 2931965"/>
              <a:gd name="connsiteX0" fmla="*/ 6177723 w 17007033"/>
              <a:gd name="connsiteY0" fmla="*/ 1325770 h 2931965"/>
              <a:gd name="connsiteX1" fmla="*/ 7 w 17007033"/>
              <a:gd name="connsiteY1" fmla="*/ 17939 h 2931965"/>
              <a:gd name="connsiteX2" fmla="*/ 17007036 w 17007033"/>
              <a:gd name="connsiteY2" fmla="*/ 4018 h 2931965"/>
              <a:gd name="connsiteX3" fmla="*/ 6157163 w 17007033"/>
              <a:gd name="connsiteY3" fmla="*/ 2910335 h 2931965"/>
              <a:gd name="connsiteX4" fmla="*/ 6157163 w 17007033"/>
              <a:gd name="connsiteY4" fmla="*/ 2910335 h 2931965"/>
              <a:gd name="connsiteX5" fmla="*/ 6177723 w 17007033"/>
              <a:gd name="connsiteY5" fmla="*/ 1325770 h 2931965"/>
              <a:gd name="connsiteX0" fmla="*/ 20835 w 17007302"/>
              <a:gd name="connsiteY0" fmla="*/ 1634100 h 2931965"/>
              <a:gd name="connsiteX1" fmla="*/ 276 w 17007302"/>
              <a:gd name="connsiteY1" fmla="*/ 17939 h 2931965"/>
              <a:gd name="connsiteX2" fmla="*/ 17007305 w 17007302"/>
              <a:gd name="connsiteY2" fmla="*/ 4018 h 2931965"/>
              <a:gd name="connsiteX3" fmla="*/ 6157432 w 17007302"/>
              <a:gd name="connsiteY3" fmla="*/ 2910335 h 2931965"/>
              <a:gd name="connsiteX4" fmla="*/ 6157432 w 17007302"/>
              <a:gd name="connsiteY4" fmla="*/ 2910335 h 2931965"/>
              <a:gd name="connsiteX5" fmla="*/ 20835 w 17007302"/>
              <a:gd name="connsiteY5" fmla="*/ 1634100 h 2931965"/>
              <a:gd name="connsiteX0" fmla="*/ 385813 w 17372280"/>
              <a:gd name="connsiteY0" fmla="*/ 1634100 h 3025960"/>
              <a:gd name="connsiteX1" fmla="*/ 365254 w 17372280"/>
              <a:gd name="connsiteY1" fmla="*/ 17939 h 3025960"/>
              <a:gd name="connsiteX2" fmla="*/ 17372283 w 17372280"/>
              <a:gd name="connsiteY2" fmla="*/ 4018 h 3025960"/>
              <a:gd name="connsiteX3" fmla="*/ 6522410 w 17372280"/>
              <a:gd name="connsiteY3" fmla="*/ 2910335 h 3025960"/>
              <a:gd name="connsiteX4" fmla="*/ 0 w 17372280"/>
              <a:gd name="connsiteY4" fmla="*/ 3025960 h 3025960"/>
              <a:gd name="connsiteX5" fmla="*/ 385813 w 17372280"/>
              <a:gd name="connsiteY5" fmla="*/ 1634100 h 3025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72280" h="3025960">
                <a:moveTo>
                  <a:pt x="385813" y="1634100"/>
                </a:moveTo>
                <a:cubicBezTo>
                  <a:pt x="389091" y="811467"/>
                  <a:pt x="361976" y="840572"/>
                  <a:pt x="365254" y="17939"/>
                </a:cubicBezTo>
                <a:cubicBezTo>
                  <a:pt x="351325" y="8392"/>
                  <a:pt x="17236484" y="-7476"/>
                  <a:pt x="17372283" y="4018"/>
                </a:cubicBezTo>
                <a:cubicBezTo>
                  <a:pt x="13495245" y="3338821"/>
                  <a:pt x="6528148" y="2919885"/>
                  <a:pt x="6522410" y="2910335"/>
                </a:cubicBezTo>
                <a:lnTo>
                  <a:pt x="0" y="3025960"/>
                </a:lnTo>
                <a:lnTo>
                  <a:pt x="385813" y="1634100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75000"/>
                </a:schemeClr>
              </a:gs>
              <a:gs pos="48000">
                <a:schemeClr val="accent6"/>
              </a:gs>
              <a:gs pos="100000">
                <a:schemeClr val="accent6">
                  <a:lumMod val="60000"/>
                  <a:lumOff val="40000"/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aseline="-25000" dirty="0"/>
              <a:t> 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E39C265-7D83-2AAA-13A2-03542D5606BD}"/>
              </a:ext>
            </a:extLst>
          </p:cNvPr>
          <p:cNvGrpSpPr/>
          <p:nvPr userDrawn="1"/>
        </p:nvGrpSpPr>
        <p:grpSpPr>
          <a:xfrm rot="21268512">
            <a:off x="5777848" y="-507893"/>
            <a:ext cx="10553985" cy="1466281"/>
            <a:chOff x="7938" y="681037"/>
            <a:chExt cx="12184063" cy="2232025"/>
          </a:xfrm>
          <a:gradFill>
            <a:gsLst>
              <a:gs pos="0">
                <a:schemeClr val="accent1">
                  <a:lumMod val="20000"/>
                  <a:lumOff val="80000"/>
                  <a:alpha val="4000"/>
                </a:schemeClr>
              </a:gs>
              <a:gs pos="80000">
                <a:schemeClr val="accent1">
                  <a:lumMod val="60000"/>
                  <a:lumOff val="40000"/>
                </a:schemeClr>
              </a:gs>
            </a:gsLst>
            <a:lin ang="0" scaled="1"/>
          </a:gradFill>
        </p:grpSpPr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5BBA5102-F337-5656-2401-65D8787AFC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839787"/>
              <a:ext cx="12168188" cy="2065338"/>
            </a:xfrm>
            <a:custGeom>
              <a:avLst/>
              <a:gdLst>
                <a:gd name="T0" fmla="*/ 1534 w 1534"/>
                <a:gd name="T1" fmla="*/ 69 h 260"/>
                <a:gd name="T2" fmla="*/ 1415 w 1534"/>
                <a:gd name="T3" fmla="*/ 122 h 260"/>
                <a:gd name="T4" fmla="*/ 1319 w 1534"/>
                <a:gd name="T5" fmla="*/ 165 h 260"/>
                <a:gd name="T6" fmla="*/ 888 w 1534"/>
                <a:gd name="T7" fmla="*/ 243 h 260"/>
                <a:gd name="T8" fmla="*/ 562 w 1534"/>
                <a:gd name="T9" fmla="*/ 128 h 260"/>
                <a:gd name="T10" fmla="*/ 451 w 1534"/>
                <a:gd name="T11" fmla="*/ 78 h 260"/>
                <a:gd name="T12" fmla="*/ 382 w 1534"/>
                <a:gd name="T13" fmla="*/ 51 h 260"/>
                <a:gd name="T14" fmla="*/ 187 w 1534"/>
                <a:gd name="T15" fmla="*/ 11 h 260"/>
                <a:gd name="T16" fmla="*/ 0 w 1534"/>
                <a:gd name="T17" fmla="*/ 46 h 260"/>
                <a:gd name="T18" fmla="*/ 1 w 1534"/>
                <a:gd name="T19" fmla="*/ 49 h 260"/>
                <a:gd name="T20" fmla="*/ 381 w 1534"/>
                <a:gd name="T21" fmla="*/ 53 h 260"/>
                <a:gd name="T22" fmla="*/ 450 w 1534"/>
                <a:gd name="T23" fmla="*/ 80 h 260"/>
                <a:gd name="T24" fmla="*/ 561 w 1534"/>
                <a:gd name="T25" fmla="*/ 131 h 260"/>
                <a:gd name="T26" fmla="*/ 887 w 1534"/>
                <a:gd name="T27" fmla="*/ 246 h 260"/>
                <a:gd name="T28" fmla="*/ 931 w 1534"/>
                <a:gd name="T29" fmla="*/ 250 h 260"/>
                <a:gd name="T30" fmla="*/ 1320 w 1534"/>
                <a:gd name="T31" fmla="*/ 168 h 260"/>
                <a:gd name="T32" fmla="*/ 1416 w 1534"/>
                <a:gd name="T33" fmla="*/ 124 h 260"/>
                <a:gd name="T34" fmla="*/ 1534 w 1534"/>
                <a:gd name="T35" fmla="*/ 71 h 260"/>
                <a:gd name="T36" fmla="*/ 1534 w 1534"/>
                <a:gd name="T37" fmla="*/ 69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34" h="260">
                  <a:moveTo>
                    <a:pt x="1534" y="69"/>
                  </a:moveTo>
                  <a:cubicBezTo>
                    <a:pt x="1494" y="85"/>
                    <a:pt x="1454" y="103"/>
                    <a:pt x="1415" y="122"/>
                  </a:cubicBezTo>
                  <a:cubicBezTo>
                    <a:pt x="1383" y="136"/>
                    <a:pt x="1351" y="151"/>
                    <a:pt x="1319" y="165"/>
                  </a:cubicBezTo>
                  <a:cubicBezTo>
                    <a:pt x="1155" y="235"/>
                    <a:pt x="1018" y="260"/>
                    <a:pt x="888" y="243"/>
                  </a:cubicBezTo>
                  <a:cubicBezTo>
                    <a:pt x="773" y="228"/>
                    <a:pt x="666" y="177"/>
                    <a:pt x="562" y="128"/>
                  </a:cubicBezTo>
                  <a:cubicBezTo>
                    <a:pt x="526" y="111"/>
                    <a:pt x="488" y="94"/>
                    <a:pt x="451" y="78"/>
                  </a:cubicBezTo>
                  <a:cubicBezTo>
                    <a:pt x="428" y="68"/>
                    <a:pt x="404" y="59"/>
                    <a:pt x="382" y="51"/>
                  </a:cubicBezTo>
                  <a:cubicBezTo>
                    <a:pt x="313" y="27"/>
                    <a:pt x="247" y="14"/>
                    <a:pt x="187" y="11"/>
                  </a:cubicBezTo>
                  <a:cubicBezTo>
                    <a:pt x="117" y="8"/>
                    <a:pt x="54" y="20"/>
                    <a:pt x="0" y="46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01" y="0"/>
                    <a:pt x="232" y="2"/>
                    <a:pt x="381" y="53"/>
                  </a:cubicBezTo>
                  <a:cubicBezTo>
                    <a:pt x="404" y="61"/>
                    <a:pt x="427" y="70"/>
                    <a:pt x="450" y="80"/>
                  </a:cubicBezTo>
                  <a:cubicBezTo>
                    <a:pt x="487" y="96"/>
                    <a:pt x="525" y="114"/>
                    <a:pt x="561" y="131"/>
                  </a:cubicBezTo>
                  <a:cubicBezTo>
                    <a:pt x="665" y="180"/>
                    <a:pt x="772" y="231"/>
                    <a:pt x="887" y="246"/>
                  </a:cubicBezTo>
                  <a:cubicBezTo>
                    <a:pt x="902" y="247"/>
                    <a:pt x="916" y="249"/>
                    <a:pt x="931" y="250"/>
                  </a:cubicBezTo>
                  <a:cubicBezTo>
                    <a:pt x="1048" y="257"/>
                    <a:pt x="1173" y="230"/>
                    <a:pt x="1320" y="168"/>
                  </a:cubicBezTo>
                  <a:cubicBezTo>
                    <a:pt x="1352" y="154"/>
                    <a:pt x="1385" y="139"/>
                    <a:pt x="1416" y="124"/>
                  </a:cubicBezTo>
                  <a:cubicBezTo>
                    <a:pt x="1455" y="106"/>
                    <a:pt x="1494" y="88"/>
                    <a:pt x="1534" y="71"/>
                  </a:cubicBezTo>
                  <a:lnTo>
                    <a:pt x="1534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17AD986E-2372-A706-DA45-AC3FE6FC5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792162"/>
              <a:ext cx="12168188" cy="2120900"/>
            </a:xfrm>
            <a:custGeom>
              <a:avLst/>
              <a:gdLst>
                <a:gd name="T0" fmla="*/ 1534 w 1534"/>
                <a:gd name="T1" fmla="*/ 55 h 267"/>
                <a:gd name="T2" fmla="*/ 1386 w 1534"/>
                <a:gd name="T3" fmla="*/ 123 h 267"/>
                <a:gd name="T4" fmla="*/ 1286 w 1534"/>
                <a:gd name="T5" fmla="*/ 171 h 267"/>
                <a:gd name="T6" fmla="*/ 851 w 1534"/>
                <a:gd name="T7" fmla="*/ 244 h 267"/>
                <a:gd name="T8" fmla="*/ 539 w 1534"/>
                <a:gd name="T9" fmla="*/ 131 h 267"/>
                <a:gd name="T10" fmla="*/ 433 w 1534"/>
                <a:gd name="T11" fmla="*/ 82 h 267"/>
                <a:gd name="T12" fmla="*/ 366 w 1534"/>
                <a:gd name="T13" fmla="*/ 55 h 267"/>
                <a:gd name="T14" fmla="*/ 0 w 1534"/>
                <a:gd name="T15" fmla="*/ 41 h 267"/>
                <a:gd name="T16" fmla="*/ 1 w 1534"/>
                <a:gd name="T17" fmla="*/ 43 h 267"/>
                <a:gd name="T18" fmla="*/ 365 w 1534"/>
                <a:gd name="T19" fmla="*/ 58 h 267"/>
                <a:gd name="T20" fmla="*/ 432 w 1534"/>
                <a:gd name="T21" fmla="*/ 84 h 267"/>
                <a:gd name="T22" fmla="*/ 538 w 1534"/>
                <a:gd name="T23" fmla="*/ 133 h 267"/>
                <a:gd name="T24" fmla="*/ 850 w 1534"/>
                <a:gd name="T25" fmla="*/ 247 h 267"/>
                <a:gd name="T26" fmla="*/ 1287 w 1534"/>
                <a:gd name="T27" fmla="*/ 173 h 267"/>
                <a:gd name="T28" fmla="*/ 1387 w 1534"/>
                <a:gd name="T29" fmla="*/ 125 h 267"/>
                <a:gd name="T30" fmla="*/ 1534 w 1534"/>
                <a:gd name="T31" fmla="*/ 58 h 267"/>
                <a:gd name="T32" fmla="*/ 1534 w 1534"/>
                <a:gd name="T33" fmla="*/ 55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4" h="267">
                  <a:moveTo>
                    <a:pt x="1534" y="55"/>
                  </a:moveTo>
                  <a:cubicBezTo>
                    <a:pt x="1484" y="74"/>
                    <a:pt x="1435" y="99"/>
                    <a:pt x="1386" y="123"/>
                  </a:cubicBezTo>
                  <a:cubicBezTo>
                    <a:pt x="1353" y="139"/>
                    <a:pt x="1319" y="156"/>
                    <a:pt x="1286" y="171"/>
                  </a:cubicBezTo>
                  <a:cubicBezTo>
                    <a:pt x="1130" y="240"/>
                    <a:pt x="984" y="264"/>
                    <a:pt x="851" y="244"/>
                  </a:cubicBezTo>
                  <a:cubicBezTo>
                    <a:pt x="741" y="227"/>
                    <a:pt x="638" y="178"/>
                    <a:pt x="539" y="131"/>
                  </a:cubicBezTo>
                  <a:cubicBezTo>
                    <a:pt x="504" y="114"/>
                    <a:pt x="468" y="97"/>
                    <a:pt x="433" y="82"/>
                  </a:cubicBezTo>
                  <a:cubicBezTo>
                    <a:pt x="410" y="72"/>
                    <a:pt x="388" y="63"/>
                    <a:pt x="366" y="55"/>
                  </a:cubicBezTo>
                  <a:cubicBezTo>
                    <a:pt x="225" y="5"/>
                    <a:pt x="98" y="0"/>
                    <a:pt x="0" y="4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98" y="3"/>
                    <a:pt x="224" y="8"/>
                    <a:pt x="365" y="58"/>
                  </a:cubicBezTo>
                  <a:cubicBezTo>
                    <a:pt x="387" y="65"/>
                    <a:pt x="409" y="74"/>
                    <a:pt x="432" y="84"/>
                  </a:cubicBezTo>
                  <a:cubicBezTo>
                    <a:pt x="467" y="99"/>
                    <a:pt x="503" y="117"/>
                    <a:pt x="538" y="133"/>
                  </a:cubicBezTo>
                  <a:cubicBezTo>
                    <a:pt x="637" y="181"/>
                    <a:pt x="740" y="230"/>
                    <a:pt x="850" y="247"/>
                  </a:cubicBezTo>
                  <a:cubicBezTo>
                    <a:pt x="984" y="267"/>
                    <a:pt x="1131" y="242"/>
                    <a:pt x="1287" y="173"/>
                  </a:cubicBezTo>
                  <a:cubicBezTo>
                    <a:pt x="1320" y="158"/>
                    <a:pt x="1355" y="141"/>
                    <a:pt x="1387" y="125"/>
                  </a:cubicBezTo>
                  <a:cubicBezTo>
                    <a:pt x="1435" y="101"/>
                    <a:pt x="1484" y="77"/>
                    <a:pt x="1534" y="58"/>
                  </a:cubicBezTo>
                  <a:lnTo>
                    <a:pt x="153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B3B12C93-D8C3-8D90-54F9-691D126945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68350"/>
              <a:ext cx="12176125" cy="2128838"/>
            </a:xfrm>
            <a:custGeom>
              <a:avLst/>
              <a:gdLst>
                <a:gd name="T0" fmla="*/ 1535 w 1535"/>
                <a:gd name="T1" fmla="*/ 39 h 268"/>
                <a:gd name="T2" fmla="*/ 1357 w 1535"/>
                <a:gd name="T3" fmla="*/ 121 h 268"/>
                <a:gd name="T4" fmla="*/ 1253 w 1535"/>
                <a:gd name="T5" fmla="*/ 173 h 268"/>
                <a:gd name="T6" fmla="*/ 815 w 1535"/>
                <a:gd name="T7" fmla="*/ 242 h 268"/>
                <a:gd name="T8" fmla="*/ 517 w 1535"/>
                <a:gd name="T9" fmla="*/ 130 h 268"/>
                <a:gd name="T10" fmla="*/ 415 w 1535"/>
                <a:gd name="T11" fmla="*/ 83 h 268"/>
                <a:gd name="T12" fmla="*/ 351 w 1535"/>
                <a:gd name="T13" fmla="*/ 57 h 268"/>
                <a:gd name="T14" fmla="*/ 0 w 1535"/>
                <a:gd name="T15" fmla="*/ 32 h 268"/>
                <a:gd name="T16" fmla="*/ 1 w 1535"/>
                <a:gd name="T17" fmla="*/ 34 h 268"/>
                <a:gd name="T18" fmla="*/ 351 w 1535"/>
                <a:gd name="T19" fmla="*/ 59 h 268"/>
                <a:gd name="T20" fmla="*/ 414 w 1535"/>
                <a:gd name="T21" fmla="*/ 85 h 268"/>
                <a:gd name="T22" fmla="*/ 516 w 1535"/>
                <a:gd name="T23" fmla="*/ 133 h 268"/>
                <a:gd name="T24" fmla="*/ 814 w 1535"/>
                <a:gd name="T25" fmla="*/ 245 h 268"/>
                <a:gd name="T26" fmla="*/ 1255 w 1535"/>
                <a:gd name="T27" fmla="*/ 175 h 268"/>
                <a:gd name="T28" fmla="*/ 1359 w 1535"/>
                <a:gd name="T29" fmla="*/ 123 h 268"/>
                <a:gd name="T30" fmla="*/ 1535 w 1535"/>
                <a:gd name="T31" fmla="*/ 41 h 268"/>
                <a:gd name="T32" fmla="*/ 1535 w 1535"/>
                <a:gd name="T33" fmla="*/ 39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68">
                  <a:moveTo>
                    <a:pt x="1535" y="39"/>
                  </a:moveTo>
                  <a:cubicBezTo>
                    <a:pt x="1474" y="60"/>
                    <a:pt x="1415" y="91"/>
                    <a:pt x="1357" y="121"/>
                  </a:cubicBezTo>
                  <a:cubicBezTo>
                    <a:pt x="1323" y="139"/>
                    <a:pt x="1288" y="157"/>
                    <a:pt x="1253" y="173"/>
                  </a:cubicBezTo>
                  <a:cubicBezTo>
                    <a:pt x="1103" y="242"/>
                    <a:pt x="952" y="266"/>
                    <a:pt x="815" y="242"/>
                  </a:cubicBezTo>
                  <a:cubicBezTo>
                    <a:pt x="710" y="224"/>
                    <a:pt x="612" y="176"/>
                    <a:pt x="517" y="130"/>
                  </a:cubicBezTo>
                  <a:cubicBezTo>
                    <a:pt x="484" y="114"/>
                    <a:pt x="449" y="98"/>
                    <a:pt x="415" y="83"/>
                  </a:cubicBezTo>
                  <a:cubicBezTo>
                    <a:pt x="393" y="73"/>
                    <a:pt x="372" y="64"/>
                    <a:pt x="351" y="57"/>
                  </a:cubicBezTo>
                  <a:cubicBezTo>
                    <a:pt x="218" y="8"/>
                    <a:pt x="97" y="0"/>
                    <a:pt x="0" y="32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97" y="2"/>
                    <a:pt x="218" y="11"/>
                    <a:pt x="351" y="59"/>
                  </a:cubicBezTo>
                  <a:cubicBezTo>
                    <a:pt x="371" y="67"/>
                    <a:pt x="393" y="75"/>
                    <a:pt x="414" y="85"/>
                  </a:cubicBezTo>
                  <a:cubicBezTo>
                    <a:pt x="448" y="100"/>
                    <a:pt x="483" y="117"/>
                    <a:pt x="516" y="133"/>
                  </a:cubicBezTo>
                  <a:cubicBezTo>
                    <a:pt x="611" y="179"/>
                    <a:pt x="709" y="226"/>
                    <a:pt x="814" y="245"/>
                  </a:cubicBezTo>
                  <a:cubicBezTo>
                    <a:pt x="952" y="268"/>
                    <a:pt x="1104" y="244"/>
                    <a:pt x="1255" y="175"/>
                  </a:cubicBezTo>
                  <a:cubicBezTo>
                    <a:pt x="1289" y="159"/>
                    <a:pt x="1325" y="141"/>
                    <a:pt x="1359" y="123"/>
                  </a:cubicBezTo>
                  <a:cubicBezTo>
                    <a:pt x="1416" y="93"/>
                    <a:pt x="1475" y="62"/>
                    <a:pt x="1535" y="41"/>
                  </a:cubicBezTo>
                  <a:lnTo>
                    <a:pt x="1535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D1FD7738-AB45-27A8-A6B6-7A7443309E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36600"/>
              <a:ext cx="12176125" cy="2152650"/>
            </a:xfrm>
            <a:custGeom>
              <a:avLst/>
              <a:gdLst>
                <a:gd name="T0" fmla="*/ 1535 w 1535"/>
                <a:gd name="T1" fmla="*/ 25 h 271"/>
                <a:gd name="T2" fmla="*/ 1327 w 1535"/>
                <a:gd name="T3" fmla="*/ 121 h 271"/>
                <a:gd name="T4" fmla="*/ 1220 w 1535"/>
                <a:gd name="T5" fmla="*/ 176 h 271"/>
                <a:gd name="T6" fmla="*/ 777 w 1535"/>
                <a:gd name="T7" fmla="*/ 241 h 271"/>
                <a:gd name="T8" fmla="*/ 494 w 1535"/>
                <a:gd name="T9" fmla="*/ 131 h 271"/>
                <a:gd name="T10" fmla="*/ 397 w 1535"/>
                <a:gd name="T11" fmla="*/ 85 h 271"/>
                <a:gd name="T12" fmla="*/ 336 w 1535"/>
                <a:gd name="T13" fmla="*/ 59 h 271"/>
                <a:gd name="T14" fmla="*/ 0 w 1535"/>
                <a:gd name="T15" fmla="*/ 24 h 271"/>
                <a:gd name="T16" fmla="*/ 1 w 1535"/>
                <a:gd name="T17" fmla="*/ 26 h 271"/>
                <a:gd name="T18" fmla="*/ 335 w 1535"/>
                <a:gd name="T19" fmla="*/ 62 h 271"/>
                <a:gd name="T20" fmla="*/ 396 w 1535"/>
                <a:gd name="T21" fmla="*/ 87 h 271"/>
                <a:gd name="T22" fmla="*/ 493 w 1535"/>
                <a:gd name="T23" fmla="*/ 134 h 271"/>
                <a:gd name="T24" fmla="*/ 777 w 1535"/>
                <a:gd name="T25" fmla="*/ 243 h 271"/>
                <a:gd name="T26" fmla="*/ 1221 w 1535"/>
                <a:gd name="T27" fmla="*/ 179 h 271"/>
                <a:gd name="T28" fmla="*/ 1328 w 1535"/>
                <a:gd name="T29" fmla="*/ 123 h 271"/>
                <a:gd name="T30" fmla="*/ 1535 w 1535"/>
                <a:gd name="T31" fmla="*/ 28 h 271"/>
                <a:gd name="T32" fmla="*/ 1535 w 1535"/>
                <a:gd name="T33" fmla="*/ 25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1">
                  <a:moveTo>
                    <a:pt x="1535" y="25"/>
                  </a:moveTo>
                  <a:cubicBezTo>
                    <a:pt x="1463" y="45"/>
                    <a:pt x="1394" y="83"/>
                    <a:pt x="1327" y="121"/>
                  </a:cubicBezTo>
                  <a:cubicBezTo>
                    <a:pt x="1292" y="140"/>
                    <a:pt x="1256" y="159"/>
                    <a:pt x="1220" y="176"/>
                  </a:cubicBezTo>
                  <a:cubicBezTo>
                    <a:pt x="1073" y="247"/>
                    <a:pt x="920" y="269"/>
                    <a:pt x="777" y="241"/>
                  </a:cubicBezTo>
                  <a:cubicBezTo>
                    <a:pt x="678" y="222"/>
                    <a:pt x="585" y="176"/>
                    <a:pt x="494" y="131"/>
                  </a:cubicBezTo>
                  <a:cubicBezTo>
                    <a:pt x="462" y="116"/>
                    <a:pt x="429" y="99"/>
                    <a:pt x="397" y="85"/>
                  </a:cubicBezTo>
                  <a:cubicBezTo>
                    <a:pt x="376" y="75"/>
                    <a:pt x="355" y="67"/>
                    <a:pt x="336" y="59"/>
                  </a:cubicBezTo>
                  <a:cubicBezTo>
                    <a:pt x="211" y="12"/>
                    <a:pt x="95" y="0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95" y="3"/>
                    <a:pt x="211" y="15"/>
                    <a:pt x="335" y="62"/>
                  </a:cubicBezTo>
                  <a:cubicBezTo>
                    <a:pt x="354" y="69"/>
                    <a:pt x="375" y="77"/>
                    <a:pt x="396" y="87"/>
                  </a:cubicBezTo>
                  <a:cubicBezTo>
                    <a:pt x="428" y="102"/>
                    <a:pt x="461" y="118"/>
                    <a:pt x="493" y="134"/>
                  </a:cubicBezTo>
                  <a:cubicBezTo>
                    <a:pt x="584" y="178"/>
                    <a:pt x="677" y="224"/>
                    <a:pt x="777" y="243"/>
                  </a:cubicBezTo>
                  <a:cubicBezTo>
                    <a:pt x="920" y="271"/>
                    <a:pt x="1073" y="249"/>
                    <a:pt x="1221" y="179"/>
                  </a:cubicBezTo>
                  <a:cubicBezTo>
                    <a:pt x="1257" y="162"/>
                    <a:pt x="1293" y="142"/>
                    <a:pt x="1328" y="123"/>
                  </a:cubicBezTo>
                  <a:cubicBezTo>
                    <a:pt x="1395" y="86"/>
                    <a:pt x="1463" y="48"/>
                    <a:pt x="1535" y="28"/>
                  </a:cubicBezTo>
                  <a:lnTo>
                    <a:pt x="153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B95C1CE8-1647-3202-259C-8D29C81640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12787"/>
              <a:ext cx="12176125" cy="2168525"/>
            </a:xfrm>
            <a:custGeom>
              <a:avLst/>
              <a:gdLst>
                <a:gd name="T0" fmla="*/ 1535 w 1535"/>
                <a:gd name="T1" fmla="*/ 14 h 273"/>
                <a:gd name="T2" fmla="*/ 1295 w 1535"/>
                <a:gd name="T3" fmla="*/ 119 h 273"/>
                <a:gd name="T4" fmla="*/ 1187 w 1535"/>
                <a:gd name="T5" fmla="*/ 179 h 273"/>
                <a:gd name="T6" fmla="*/ 740 w 1535"/>
                <a:gd name="T7" fmla="*/ 239 h 273"/>
                <a:gd name="T8" fmla="*/ 472 w 1535"/>
                <a:gd name="T9" fmla="*/ 131 h 273"/>
                <a:gd name="T10" fmla="*/ 378 w 1535"/>
                <a:gd name="T11" fmla="*/ 85 h 273"/>
                <a:gd name="T12" fmla="*/ 320 w 1535"/>
                <a:gd name="T13" fmla="*/ 61 h 273"/>
                <a:gd name="T14" fmla="*/ 0 w 1535"/>
                <a:gd name="T15" fmla="*/ 15 h 273"/>
                <a:gd name="T16" fmla="*/ 0 w 1535"/>
                <a:gd name="T17" fmla="*/ 18 h 273"/>
                <a:gd name="T18" fmla="*/ 319 w 1535"/>
                <a:gd name="T19" fmla="*/ 63 h 273"/>
                <a:gd name="T20" fmla="*/ 377 w 1535"/>
                <a:gd name="T21" fmla="*/ 88 h 273"/>
                <a:gd name="T22" fmla="*/ 471 w 1535"/>
                <a:gd name="T23" fmla="*/ 134 h 273"/>
                <a:gd name="T24" fmla="*/ 740 w 1535"/>
                <a:gd name="T25" fmla="*/ 241 h 273"/>
                <a:gd name="T26" fmla="*/ 1188 w 1535"/>
                <a:gd name="T27" fmla="*/ 181 h 273"/>
                <a:gd name="T28" fmla="*/ 1297 w 1535"/>
                <a:gd name="T29" fmla="*/ 122 h 273"/>
                <a:gd name="T30" fmla="*/ 1535 w 1535"/>
                <a:gd name="T31" fmla="*/ 16 h 273"/>
                <a:gd name="T32" fmla="*/ 1535 w 1535"/>
                <a:gd name="T33" fmla="*/ 1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3">
                  <a:moveTo>
                    <a:pt x="1535" y="14"/>
                  </a:moveTo>
                  <a:cubicBezTo>
                    <a:pt x="1451" y="29"/>
                    <a:pt x="1372" y="75"/>
                    <a:pt x="1295" y="119"/>
                  </a:cubicBezTo>
                  <a:cubicBezTo>
                    <a:pt x="1260" y="140"/>
                    <a:pt x="1224" y="161"/>
                    <a:pt x="1187" y="179"/>
                  </a:cubicBezTo>
                  <a:cubicBezTo>
                    <a:pt x="1044" y="249"/>
                    <a:pt x="885" y="271"/>
                    <a:pt x="740" y="239"/>
                  </a:cubicBezTo>
                  <a:cubicBezTo>
                    <a:pt x="646" y="218"/>
                    <a:pt x="558" y="174"/>
                    <a:pt x="472" y="131"/>
                  </a:cubicBezTo>
                  <a:cubicBezTo>
                    <a:pt x="441" y="116"/>
                    <a:pt x="410" y="100"/>
                    <a:pt x="378" y="85"/>
                  </a:cubicBezTo>
                  <a:cubicBezTo>
                    <a:pt x="358" y="76"/>
                    <a:pt x="339" y="68"/>
                    <a:pt x="320" y="61"/>
                  </a:cubicBezTo>
                  <a:cubicBezTo>
                    <a:pt x="204" y="15"/>
                    <a:pt x="93" y="0"/>
                    <a:pt x="0" y="1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"/>
                    <a:pt x="204" y="18"/>
                    <a:pt x="319" y="63"/>
                  </a:cubicBezTo>
                  <a:cubicBezTo>
                    <a:pt x="338" y="70"/>
                    <a:pt x="357" y="79"/>
                    <a:pt x="377" y="88"/>
                  </a:cubicBezTo>
                  <a:cubicBezTo>
                    <a:pt x="408" y="102"/>
                    <a:pt x="440" y="118"/>
                    <a:pt x="471" y="134"/>
                  </a:cubicBezTo>
                  <a:cubicBezTo>
                    <a:pt x="557" y="176"/>
                    <a:pt x="645" y="221"/>
                    <a:pt x="740" y="241"/>
                  </a:cubicBezTo>
                  <a:cubicBezTo>
                    <a:pt x="885" y="273"/>
                    <a:pt x="1044" y="252"/>
                    <a:pt x="1188" y="181"/>
                  </a:cubicBezTo>
                  <a:cubicBezTo>
                    <a:pt x="1225" y="163"/>
                    <a:pt x="1261" y="142"/>
                    <a:pt x="1297" y="122"/>
                  </a:cubicBezTo>
                  <a:cubicBezTo>
                    <a:pt x="1373" y="77"/>
                    <a:pt x="1451" y="32"/>
                    <a:pt x="1535" y="16"/>
                  </a:cubicBezTo>
                  <a:lnTo>
                    <a:pt x="1535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0AA4D2F9-99B4-4E4B-10EE-F56AA32167B3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8" y="681037"/>
              <a:ext cx="12184063" cy="2200276"/>
            </a:xfrm>
            <a:custGeom>
              <a:avLst/>
              <a:gdLst>
                <a:gd name="T0" fmla="*/ 1536 w 1536"/>
                <a:gd name="T1" fmla="*/ 7 h 277"/>
                <a:gd name="T2" fmla="*/ 1265 w 1536"/>
                <a:gd name="T3" fmla="*/ 119 h 277"/>
                <a:gd name="T4" fmla="*/ 1155 w 1536"/>
                <a:gd name="T5" fmla="*/ 182 h 277"/>
                <a:gd name="T6" fmla="*/ 704 w 1536"/>
                <a:gd name="T7" fmla="*/ 238 h 277"/>
                <a:gd name="T8" fmla="*/ 451 w 1536"/>
                <a:gd name="T9" fmla="*/ 132 h 277"/>
                <a:gd name="T10" fmla="*/ 360 w 1536"/>
                <a:gd name="T11" fmla="*/ 87 h 277"/>
                <a:gd name="T12" fmla="*/ 305 w 1536"/>
                <a:gd name="T13" fmla="*/ 63 h 277"/>
                <a:gd name="T14" fmla="*/ 0 w 1536"/>
                <a:gd name="T15" fmla="*/ 7 h 277"/>
                <a:gd name="T16" fmla="*/ 0 w 1536"/>
                <a:gd name="T17" fmla="*/ 10 h 277"/>
                <a:gd name="T18" fmla="*/ 304 w 1536"/>
                <a:gd name="T19" fmla="*/ 65 h 277"/>
                <a:gd name="T20" fmla="*/ 359 w 1536"/>
                <a:gd name="T21" fmla="*/ 90 h 277"/>
                <a:gd name="T22" fmla="*/ 450 w 1536"/>
                <a:gd name="T23" fmla="*/ 135 h 277"/>
                <a:gd name="T24" fmla="*/ 704 w 1536"/>
                <a:gd name="T25" fmla="*/ 240 h 277"/>
                <a:gd name="T26" fmla="*/ 1156 w 1536"/>
                <a:gd name="T27" fmla="*/ 185 h 277"/>
                <a:gd name="T28" fmla="*/ 1266 w 1536"/>
                <a:gd name="T29" fmla="*/ 121 h 277"/>
                <a:gd name="T30" fmla="*/ 1536 w 1536"/>
                <a:gd name="T31" fmla="*/ 10 h 277"/>
                <a:gd name="T32" fmla="*/ 1536 w 1536"/>
                <a:gd name="T33" fmla="*/ 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6" h="277">
                  <a:moveTo>
                    <a:pt x="1536" y="7"/>
                  </a:moveTo>
                  <a:cubicBezTo>
                    <a:pt x="1439" y="13"/>
                    <a:pt x="1350" y="67"/>
                    <a:pt x="1265" y="119"/>
                  </a:cubicBezTo>
                  <a:cubicBezTo>
                    <a:pt x="1229" y="141"/>
                    <a:pt x="1192" y="164"/>
                    <a:pt x="1155" y="182"/>
                  </a:cubicBezTo>
                  <a:cubicBezTo>
                    <a:pt x="1013" y="254"/>
                    <a:pt x="853" y="274"/>
                    <a:pt x="704" y="238"/>
                  </a:cubicBezTo>
                  <a:cubicBezTo>
                    <a:pt x="615" y="216"/>
                    <a:pt x="532" y="174"/>
                    <a:pt x="451" y="132"/>
                  </a:cubicBezTo>
                  <a:cubicBezTo>
                    <a:pt x="421" y="117"/>
                    <a:pt x="391" y="102"/>
                    <a:pt x="360" y="87"/>
                  </a:cubicBezTo>
                  <a:cubicBezTo>
                    <a:pt x="341" y="78"/>
                    <a:pt x="323" y="70"/>
                    <a:pt x="305" y="63"/>
                  </a:cubicBezTo>
                  <a:cubicBezTo>
                    <a:pt x="199" y="20"/>
                    <a:pt x="93" y="0"/>
                    <a:pt x="0" y="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93" y="3"/>
                    <a:pt x="198" y="22"/>
                    <a:pt x="304" y="65"/>
                  </a:cubicBezTo>
                  <a:cubicBezTo>
                    <a:pt x="322" y="73"/>
                    <a:pt x="340" y="81"/>
                    <a:pt x="359" y="90"/>
                  </a:cubicBezTo>
                  <a:cubicBezTo>
                    <a:pt x="390" y="104"/>
                    <a:pt x="420" y="120"/>
                    <a:pt x="450" y="135"/>
                  </a:cubicBezTo>
                  <a:cubicBezTo>
                    <a:pt x="531" y="176"/>
                    <a:pt x="615" y="219"/>
                    <a:pt x="704" y="240"/>
                  </a:cubicBezTo>
                  <a:cubicBezTo>
                    <a:pt x="853" y="277"/>
                    <a:pt x="1013" y="257"/>
                    <a:pt x="1156" y="185"/>
                  </a:cubicBezTo>
                  <a:cubicBezTo>
                    <a:pt x="1193" y="166"/>
                    <a:pt x="1230" y="143"/>
                    <a:pt x="1266" y="121"/>
                  </a:cubicBezTo>
                  <a:cubicBezTo>
                    <a:pt x="1351" y="69"/>
                    <a:pt x="1439" y="16"/>
                    <a:pt x="1536" y="10"/>
                  </a:cubicBezTo>
                  <a:lnTo>
                    <a:pt x="1536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3279A861-038B-0B56-9F39-3EB72F5F20E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0588" y="291553"/>
            <a:ext cx="7788843" cy="543604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36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Section Title</a:t>
            </a:r>
          </a:p>
        </p:txBody>
      </p:sp>
      <p:sp>
        <p:nvSpPr>
          <p:cNvPr id="2" name="Slide Number Placeholder 5">
            <a:extLst>
              <a:ext uri="{FF2B5EF4-FFF2-40B4-BE49-F238E27FC236}">
                <a16:creationId xmlns:a16="http://schemas.microsoft.com/office/drawing/2014/main" id="{8C694C18-AEEF-0A1F-A712-CBD3B0FAB21B}"/>
              </a:ext>
            </a:extLst>
          </p:cNvPr>
          <p:cNvSpPr txBox="1">
            <a:spLocks/>
          </p:cNvSpPr>
          <p:nvPr userDrawn="1"/>
        </p:nvSpPr>
        <p:spPr>
          <a:xfrm>
            <a:off x="10926540" y="6450194"/>
            <a:ext cx="914400" cy="274320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037EDB1-5B40-E248-BF7D-6BAFEC74E2F4}" type="slidenum">
              <a:rPr lang="en-US" sz="1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 algn="r"/>
              <a:t>‹#›</a:t>
            </a:fld>
            <a:endParaRPr lang="en-US" sz="16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6" name="Picture 1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0606F51F-6FA2-36B5-5206-F702D6DD0B0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03" y="6261370"/>
            <a:ext cx="1244933" cy="44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370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>
          <p15:clr>
            <a:srgbClr val="FBAE40"/>
          </p15:clr>
        </p15:guide>
        <p15:guide id="4" pos="7680">
          <p15:clr>
            <a:srgbClr val="FBAE40"/>
          </p15:clr>
        </p15:guide>
        <p15:guide id="5" orient="horz">
          <p15:clr>
            <a:srgbClr val="FBAE40"/>
          </p15:clr>
        </p15:guide>
        <p15:guide id="6" pos="2544">
          <p15:clr>
            <a:srgbClr val="FBAE40"/>
          </p15:clr>
        </p15:guide>
        <p15:guide id="7" pos="2832">
          <p15:clr>
            <a:srgbClr val="FBAE40"/>
          </p15:clr>
        </p15:guide>
        <p15:guide id="8" pos="4968">
          <p15:clr>
            <a:srgbClr val="FBAE40"/>
          </p15:clr>
        </p15:guide>
        <p15:guide id="9" pos="5280">
          <p15:clr>
            <a:srgbClr val="FBAE40"/>
          </p15:clr>
        </p15:guide>
        <p15:guide id="10" pos="312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D34E9669-A272-4ED7-8674-C3568A93C551}"/>
              </a:ext>
            </a:extLst>
          </p:cNvPr>
          <p:cNvSpPr/>
          <p:nvPr userDrawn="1"/>
        </p:nvSpPr>
        <p:spPr>
          <a:xfrm>
            <a:off x="0" y="-23744"/>
            <a:ext cx="12192000" cy="6881744"/>
          </a:xfrm>
          <a:prstGeom prst="rect">
            <a:avLst/>
          </a:prstGeom>
          <a:gradFill flip="none" rotWithShape="1">
            <a:gsLst>
              <a:gs pos="3738">
                <a:srgbClr val="002060"/>
              </a:gs>
              <a:gs pos="60000">
                <a:srgbClr val="0070C0"/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 descr="A picture containing tree, plant, sky, palm&#10;&#10;Description automatically generated">
            <a:extLst>
              <a:ext uri="{FF2B5EF4-FFF2-40B4-BE49-F238E27FC236}">
                <a16:creationId xmlns:a16="http://schemas.microsoft.com/office/drawing/2014/main" id="{E98C0B1B-B3A7-929C-6AC0-6B3EBA82E9E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3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FF6411C-7638-3035-0821-BD6DF47FD16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22000"/>
          </a:blip>
          <a:srcRect l="49936" t="50203"/>
          <a:stretch/>
        </p:blipFill>
        <p:spPr>
          <a:xfrm>
            <a:off x="-292100" y="-266700"/>
            <a:ext cx="7162800" cy="7124700"/>
          </a:xfrm>
          <a:prstGeom prst="rect">
            <a:avLst/>
          </a:prstGeom>
        </p:spPr>
      </p:pic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9896489-0ACA-7F4B-80FB-4FC82DD75AD5}"/>
              </a:ext>
            </a:extLst>
          </p:cNvPr>
          <p:cNvSpPr txBox="1">
            <a:spLocks/>
          </p:cNvSpPr>
          <p:nvPr userDrawn="1"/>
        </p:nvSpPr>
        <p:spPr>
          <a:xfrm>
            <a:off x="330588" y="6519692"/>
            <a:ext cx="2317362" cy="27432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lang="en-US" sz="900" b="0" kern="120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buClr>
                <a:schemeClr val="folHlink"/>
              </a:buClr>
              <a:buFont typeface="Wingdings" pitchFamily="2" charset="2"/>
              <a:buNone/>
              <a:defRPr/>
            </a:pPr>
            <a:r>
              <a:rPr lang="en-US" sz="1000" dirty="0">
                <a:solidFill>
                  <a:schemeClr val="bg2"/>
                </a:solidFill>
              </a:rPr>
              <a:t> © 2023 Jenzabar, Inc.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6D689F84-7ED6-3846-813C-A0BFEFBC2803}"/>
              </a:ext>
            </a:extLst>
          </p:cNvPr>
          <p:cNvSpPr txBox="1">
            <a:spLocks/>
          </p:cNvSpPr>
          <p:nvPr userDrawn="1"/>
        </p:nvSpPr>
        <p:spPr>
          <a:xfrm>
            <a:off x="10926540" y="6450194"/>
            <a:ext cx="914400" cy="274320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037EDB1-5B40-E248-BF7D-6BAFEC74E2F4}" type="slidenum">
              <a:rPr lang="en-US" sz="1600" smtClean="0">
                <a:solidFill>
                  <a:schemeClr val="bg2"/>
                </a:solidFill>
              </a:rPr>
              <a:pPr algn="r"/>
              <a:t>‹#›</a:t>
            </a:fld>
            <a:endParaRPr lang="en-US" sz="1600">
              <a:solidFill>
                <a:schemeClr val="bg2"/>
              </a:solidFill>
            </a:endParaRPr>
          </a:p>
        </p:txBody>
      </p:sp>
      <p:pic>
        <p:nvPicPr>
          <p:cNvPr id="7" name="Picture 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2C170E75-4221-49B9-CEB0-B8D5D834918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6000"/>
          </a:blip>
          <a:stretch>
            <a:fillRect/>
          </a:stretch>
        </p:blipFill>
        <p:spPr>
          <a:xfrm>
            <a:off x="9630260" y="6201113"/>
            <a:ext cx="1572710" cy="562622"/>
          </a:xfrm>
          <a:prstGeom prst="rect">
            <a:avLst/>
          </a:prstGeom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4B4F731-7576-2B40-F724-F2B27998FB5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33400" y="1356961"/>
            <a:ext cx="11150600" cy="4132223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5">
                  <a:lumMod val="60000"/>
                  <a:lumOff val="40000"/>
                </a:schemeClr>
              </a:buClr>
              <a:buSzPct val="75000"/>
              <a:buFont typeface="Century Gothic" panose="020B0502020202020204" pitchFamily="34" charset="0"/>
              <a:buChar char="►"/>
              <a:tabLst/>
              <a:defRPr sz="2400" b="0">
                <a:solidFill>
                  <a:schemeClr val="bg1"/>
                </a:solidFill>
              </a:defRPr>
            </a:lvl1pPr>
            <a:lvl2pPr>
              <a:buClr>
                <a:srgbClr val="FFFF00"/>
              </a:buClr>
              <a:buFont typeface="Wingdings" panose="05000000000000000000" pitchFamily="2" charset="2"/>
              <a:buChar char="§"/>
              <a:defRPr sz="2200" b="0"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20000"/>
                  <a:lumOff val="80000"/>
                </a:schemeClr>
              </a:buClr>
              <a:buFont typeface="Arial" panose="020B0604020202020204" pitchFamily="34" charset="0"/>
              <a:buChar char="•"/>
              <a:defRPr sz="1800" b="0"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40000"/>
                  <a:lumOff val="60000"/>
                </a:schemeClr>
              </a:buClr>
              <a:buFont typeface="Wingdings" pitchFamily="2" charset="2"/>
              <a:buChar char="ü"/>
              <a:defRPr sz="1800" b="0"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40000"/>
                  <a:lumOff val="60000"/>
                </a:schemeClr>
              </a:buClr>
              <a:buFont typeface="Courier New" pitchFamily="49" charset="0"/>
              <a:buChar char="o"/>
              <a:defRPr sz="1800"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72F8DF2-C9AB-D23A-3475-ADD5A3289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536501"/>
            <a:ext cx="10515600" cy="61128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065D797-85F0-DE5A-BF68-BD10023CE995}"/>
              </a:ext>
            </a:extLst>
          </p:cNvPr>
          <p:cNvGrpSpPr/>
          <p:nvPr userDrawn="1"/>
        </p:nvGrpSpPr>
        <p:grpSpPr>
          <a:xfrm flipH="1">
            <a:off x="-508700" y="5609205"/>
            <a:ext cx="13516776" cy="1466281"/>
            <a:chOff x="7938" y="681037"/>
            <a:chExt cx="12184063" cy="2232025"/>
          </a:xfrm>
          <a:gradFill>
            <a:gsLst>
              <a:gs pos="0">
                <a:schemeClr val="accent1">
                  <a:lumMod val="20000"/>
                  <a:lumOff val="80000"/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7000"/>
                </a:schemeClr>
              </a:gs>
            </a:gsLst>
            <a:lin ang="0" scaled="1"/>
          </a:gradFill>
        </p:grpSpPr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FF3CD898-EC5E-D87E-943C-F145BDD443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839786"/>
              <a:ext cx="12168188" cy="2065339"/>
            </a:xfrm>
            <a:custGeom>
              <a:avLst/>
              <a:gdLst>
                <a:gd name="T0" fmla="*/ 1534 w 1534"/>
                <a:gd name="T1" fmla="*/ 69 h 260"/>
                <a:gd name="T2" fmla="*/ 1415 w 1534"/>
                <a:gd name="T3" fmla="*/ 122 h 260"/>
                <a:gd name="T4" fmla="*/ 1319 w 1534"/>
                <a:gd name="T5" fmla="*/ 165 h 260"/>
                <a:gd name="T6" fmla="*/ 888 w 1534"/>
                <a:gd name="T7" fmla="*/ 243 h 260"/>
                <a:gd name="T8" fmla="*/ 562 w 1534"/>
                <a:gd name="T9" fmla="*/ 128 h 260"/>
                <a:gd name="T10" fmla="*/ 451 w 1534"/>
                <a:gd name="T11" fmla="*/ 78 h 260"/>
                <a:gd name="T12" fmla="*/ 382 w 1534"/>
                <a:gd name="T13" fmla="*/ 51 h 260"/>
                <a:gd name="T14" fmla="*/ 187 w 1534"/>
                <a:gd name="T15" fmla="*/ 11 h 260"/>
                <a:gd name="T16" fmla="*/ 0 w 1534"/>
                <a:gd name="T17" fmla="*/ 46 h 260"/>
                <a:gd name="T18" fmla="*/ 1 w 1534"/>
                <a:gd name="T19" fmla="*/ 49 h 260"/>
                <a:gd name="T20" fmla="*/ 381 w 1534"/>
                <a:gd name="T21" fmla="*/ 53 h 260"/>
                <a:gd name="T22" fmla="*/ 450 w 1534"/>
                <a:gd name="T23" fmla="*/ 80 h 260"/>
                <a:gd name="T24" fmla="*/ 561 w 1534"/>
                <a:gd name="T25" fmla="*/ 131 h 260"/>
                <a:gd name="T26" fmla="*/ 887 w 1534"/>
                <a:gd name="T27" fmla="*/ 246 h 260"/>
                <a:gd name="T28" fmla="*/ 931 w 1534"/>
                <a:gd name="T29" fmla="*/ 250 h 260"/>
                <a:gd name="T30" fmla="*/ 1320 w 1534"/>
                <a:gd name="T31" fmla="*/ 168 h 260"/>
                <a:gd name="T32" fmla="*/ 1416 w 1534"/>
                <a:gd name="T33" fmla="*/ 124 h 260"/>
                <a:gd name="T34" fmla="*/ 1534 w 1534"/>
                <a:gd name="T35" fmla="*/ 71 h 260"/>
                <a:gd name="T36" fmla="*/ 1534 w 1534"/>
                <a:gd name="T37" fmla="*/ 69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34" h="260">
                  <a:moveTo>
                    <a:pt x="1534" y="69"/>
                  </a:moveTo>
                  <a:cubicBezTo>
                    <a:pt x="1494" y="85"/>
                    <a:pt x="1454" y="103"/>
                    <a:pt x="1415" y="122"/>
                  </a:cubicBezTo>
                  <a:cubicBezTo>
                    <a:pt x="1383" y="136"/>
                    <a:pt x="1351" y="151"/>
                    <a:pt x="1319" y="165"/>
                  </a:cubicBezTo>
                  <a:cubicBezTo>
                    <a:pt x="1155" y="235"/>
                    <a:pt x="1018" y="260"/>
                    <a:pt x="888" y="243"/>
                  </a:cubicBezTo>
                  <a:cubicBezTo>
                    <a:pt x="773" y="228"/>
                    <a:pt x="666" y="177"/>
                    <a:pt x="562" y="128"/>
                  </a:cubicBezTo>
                  <a:cubicBezTo>
                    <a:pt x="526" y="111"/>
                    <a:pt x="488" y="94"/>
                    <a:pt x="451" y="78"/>
                  </a:cubicBezTo>
                  <a:cubicBezTo>
                    <a:pt x="428" y="68"/>
                    <a:pt x="404" y="59"/>
                    <a:pt x="382" y="51"/>
                  </a:cubicBezTo>
                  <a:cubicBezTo>
                    <a:pt x="313" y="27"/>
                    <a:pt x="247" y="14"/>
                    <a:pt x="187" y="11"/>
                  </a:cubicBezTo>
                  <a:cubicBezTo>
                    <a:pt x="117" y="8"/>
                    <a:pt x="54" y="20"/>
                    <a:pt x="0" y="46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01" y="0"/>
                    <a:pt x="232" y="2"/>
                    <a:pt x="381" y="53"/>
                  </a:cubicBezTo>
                  <a:cubicBezTo>
                    <a:pt x="404" y="61"/>
                    <a:pt x="427" y="70"/>
                    <a:pt x="450" y="80"/>
                  </a:cubicBezTo>
                  <a:cubicBezTo>
                    <a:pt x="487" y="96"/>
                    <a:pt x="525" y="114"/>
                    <a:pt x="561" y="131"/>
                  </a:cubicBezTo>
                  <a:cubicBezTo>
                    <a:pt x="665" y="180"/>
                    <a:pt x="772" y="231"/>
                    <a:pt x="887" y="246"/>
                  </a:cubicBezTo>
                  <a:cubicBezTo>
                    <a:pt x="902" y="247"/>
                    <a:pt x="916" y="249"/>
                    <a:pt x="931" y="250"/>
                  </a:cubicBezTo>
                  <a:cubicBezTo>
                    <a:pt x="1048" y="257"/>
                    <a:pt x="1173" y="230"/>
                    <a:pt x="1320" y="168"/>
                  </a:cubicBezTo>
                  <a:cubicBezTo>
                    <a:pt x="1352" y="154"/>
                    <a:pt x="1385" y="139"/>
                    <a:pt x="1416" y="124"/>
                  </a:cubicBezTo>
                  <a:cubicBezTo>
                    <a:pt x="1455" y="106"/>
                    <a:pt x="1494" y="88"/>
                    <a:pt x="1534" y="71"/>
                  </a:cubicBezTo>
                  <a:lnTo>
                    <a:pt x="1534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88353834-09E5-017E-870E-A5FDAFB9AF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792162"/>
              <a:ext cx="12168188" cy="2120900"/>
            </a:xfrm>
            <a:custGeom>
              <a:avLst/>
              <a:gdLst>
                <a:gd name="T0" fmla="*/ 1534 w 1534"/>
                <a:gd name="T1" fmla="*/ 55 h 267"/>
                <a:gd name="T2" fmla="*/ 1386 w 1534"/>
                <a:gd name="T3" fmla="*/ 123 h 267"/>
                <a:gd name="T4" fmla="*/ 1286 w 1534"/>
                <a:gd name="T5" fmla="*/ 171 h 267"/>
                <a:gd name="T6" fmla="*/ 851 w 1534"/>
                <a:gd name="T7" fmla="*/ 244 h 267"/>
                <a:gd name="T8" fmla="*/ 539 w 1534"/>
                <a:gd name="T9" fmla="*/ 131 h 267"/>
                <a:gd name="T10" fmla="*/ 433 w 1534"/>
                <a:gd name="T11" fmla="*/ 82 h 267"/>
                <a:gd name="T12" fmla="*/ 366 w 1534"/>
                <a:gd name="T13" fmla="*/ 55 h 267"/>
                <a:gd name="T14" fmla="*/ 0 w 1534"/>
                <a:gd name="T15" fmla="*/ 41 h 267"/>
                <a:gd name="T16" fmla="*/ 1 w 1534"/>
                <a:gd name="T17" fmla="*/ 43 h 267"/>
                <a:gd name="T18" fmla="*/ 365 w 1534"/>
                <a:gd name="T19" fmla="*/ 58 h 267"/>
                <a:gd name="T20" fmla="*/ 432 w 1534"/>
                <a:gd name="T21" fmla="*/ 84 h 267"/>
                <a:gd name="T22" fmla="*/ 538 w 1534"/>
                <a:gd name="T23" fmla="*/ 133 h 267"/>
                <a:gd name="T24" fmla="*/ 850 w 1534"/>
                <a:gd name="T25" fmla="*/ 247 h 267"/>
                <a:gd name="T26" fmla="*/ 1287 w 1534"/>
                <a:gd name="T27" fmla="*/ 173 h 267"/>
                <a:gd name="T28" fmla="*/ 1387 w 1534"/>
                <a:gd name="T29" fmla="*/ 125 h 267"/>
                <a:gd name="T30" fmla="*/ 1534 w 1534"/>
                <a:gd name="T31" fmla="*/ 58 h 267"/>
                <a:gd name="T32" fmla="*/ 1534 w 1534"/>
                <a:gd name="T33" fmla="*/ 55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4" h="267">
                  <a:moveTo>
                    <a:pt x="1534" y="55"/>
                  </a:moveTo>
                  <a:cubicBezTo>
                    <a:pt x="1484" y="74"/>
                    <a:pt x="1435" y="99"/>
                    <a:pt x="1386" y="123"/>
                  </a:cubicBezTo>
                  <a:cubicBezTo>
                    <a:pt x="1353" y="139"/>
                    <a:pt x="1319" y="156"/>
                    <a:pt x="1286" y="171"/>
                  </a:cubicBezTo>
                  <a:cubicBezTo>
                    <a:pt x="1130" y="240"/>
                    <a:pt x="984" y="264"/>
                    <a:pt x="851" y="244"/>
                  </a:cubicBezTo>
                  <a:cubicBezTo>
                    <a:pt x="741" y="227"/>
                    <a:pt x="638" y="178"/>
                    <a:pt x="539" y="131"/>
                  </a:cubicBezTo>
                  <a:cubicBezTo>
                    <a:pt x="504" y="114"/>
                    <a:pt x="468" y="97"/>
                    <a:pt x="433" y="82"/>
                  </a:cubicBezTo>
                  <a:cubicBezTo>
                    <a:pt x="410" y="72"/>
                    <a:pt x="388" y="63"/>
                    <a:pt x="366" y="55"/>
                  </a:cubicBezTo>
                  <a:cubicBezTo>
                    <a:pt x="225" y="5"/>
                    <a:pt x="98" y="0"/>
                    <a:pt x="0" y="4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98" y="3"/>
                    <a:pt x="224" y="8"/>
                    <a:pt x="365" y="58"/>
                  </a:cubicBezTo>
                  <a:cubicBezTo>
                    <a:pt x="387" y="65"/>
                    <a:pt x="409" y="74"/>
                    <a:pt x="432" y="84"/>
                  </a:cubicBezTo>
                  <a:cubicBezTo>
                    <a:pt x="467" y="99"/>
                    <a:pt x="503" y="117"/>
                    <a:pt x="538" y="133"/>
                  </a:cubicBezTo>
                  <a:cubicBezTo>
                    <a:pt x="637" y="181"/>
                    <a:pt x="740" y="230"/>
                    <a:pt x="850" y="247"/>
                  </a:cubicBezTo>
                  <a:cubicBezTo>
                    <a:pt x="984" y="267"/>
                    <a:pt x="1131" y="242"/>
                    <a:pt x="1287" y="173"/>
                  </a:cubicBezTo>
                  <a:cubicBezTo>
                    <a:pt x="1320" y="158"/>
                    <a:pt x="1355" y="141"/>
                    <a:pt x="1387" y="125"/>
                  </a:cubicBezTo>
                  <a:cubicBezTo>
                    <a:pt x="1435" y="101"/>
                    <a:pt x="1484" y="77"/>
                    <a:pt x="1534" y="58"/>
                  </a:cubicBezTo>
                  <a:lnTo>
                    <a:pt x="153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9">
              <a:extLst>
                <a:ext uri="{FF2B5EF4-FFF2-40B4-BE49-F238E27FC236}">
                  <a16:creationId xmlns:a16="http://schemas.microsoft.com/office/drawing/2014/main" id="{449563DF-F7C6-C439-CCC6-CD71253AA3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68349"/>
              <a:ext cx="12176125" cy="2128839"/>
            </a:xfrm>
            <a:custGeom>
              <a:avLst/>
              <a:gdLst>
                <a:gd name="T0" fmla="*/ 1535 w 1535"/>
                <a:gd name="T1" fmla="*/ 39 h 268"/>
                <a:gd name="T2" fmla="*/ 1357 w 1535"/>
                <a:gd name="T3" fmla="*/ 121 h 268"/>
                <a:gd name="T4" fmla="*/ 1253 w 1535"/>
                <a:gd name="T5" fmla="*/ 173 h 268"/>
                <a:gd name="T6" fmla="*/ 815 w 1535"/>
                <a:gd name="T7" fmla="*/ 242 h 268"/>
                <a:gd name="T8" fmla="*/ 517 w 1535"/>
                <a:gd name="T9" fmla="*/ 130 h 268"/>
                <a:gd name="T10" fmla="*/ 415 w 1535"/>
                <a:gd name="T11" fmla="*/ 83 h 268"/>
                <a:gd name="T12" fmla="*/ 351 w 1535"/>
                <a:gd name="T13" fmla="*/ 57 h 268"/>
                <a:gd name="T14" fmla="*/ 0 w 1535"/>
                <a:gd name="T15" fmla="*/ 32 h 268"/>
                <a:gd name="T16" fmla="*/ 1 w 1535"/>
                <a:gd name="T17" fmla="*/ 34 h 268"/>
                <a:gd name="T18" fmla="*/ 351 w 1535"/>
                <a:gd name="T19" fmla="*/ 59 h 268"/>
                <a:gd name="T20" fmla="*/ 414 w 1535"/>
                <a:gd name="T21" fmla="*/ 85 h 268"/>
                <a:gd name="T22" fmla="*/ 516 w 1535"/>
                <a:gd name="T23" fmla="*/ 133 h 268"/>
                <a:gd name="T24" fmla="*/ 814 w 1535"/>
                <a:gd name="T25" fmla="*/ 245 h 268"/>
                <a:gd name="T26" fmla="*/ 1255 w 1535"/>
                <a:gd name="T27" fmla="*/ 175 h 268"/>
                <a:gd name="T28" fmla="*/ 1359 w 1535"/>
                <a:gd name="T29" fmla="*/ 123 h 268"/>
                <a:gd name="T30" fmla="*/ 1535 w 1535"/>
                <a:gd name="T31" fmla="*/ 41 h 268"/>
                <a:gd name="T32" fmla="*/ 1535 w 1535"/>
                <a:gd name="T33" fmla="*/ 39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68">
                  <a:moveTo>
                    <a:pt x="1535" y="39"/>
                  </a:moveTo>
                  <a:cubicBezTo>
                    <a:pt x="1474" y="60"/>
                    <a:pt x="1415" y="91"/>
                    <a:pt x="1357" y="121"/>
                  </a:cubicBezTo>
                  <a:cubicBezTo>
                    <a:pt x="1323" y="139"/>
                    <a:pt x="1288" y="157"/>
                    <a:pt x="1253" y="173"/>
                  </a:cubicBezTo>
                  <a:cubicBezTo>
                    <a:pt x="1103" y="242"/>
                    <a:pt x="952" y="266"/>
                    <a:pt x="815" y="242"/>
                  </a:cubicBezTo>
                  <a:cubicBezTo>
                    <a:pt x="710" y="224"/>
                    <a:pt x="612" y="176"/>
                    <a:pt x="517" y="130"/>
                  </a:cubicBezTo>
                  <a:cubicBezTo>
                    <a:pt x="484" y="114"/>
                    <a:pt x="449" y="98"/>
                    <a:pt x="415" y="83"/>
                  </a:cubicBezTo>
                  <a:cubicBezTo>
                    <a:pt x="393" y="73"/>
                    <a:pt x="372" y="64"/>
                    <a:pt x="351" y="57"/>
                  </a:cubicBezTo>
                  <a:cubicBezTo>
                    <a:pt x="218" y="8"/>
                    <a:pt x="97" y="0"/>
                    <a:pt x="0" y="32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97" y="2"/>
                    <a:pt x="218" y="11"/>
                    <a:pt x="351" y="59"/>
                  </a:cubicBezTo>
                  <a:cubicBezTo>
                    <a:pt x="371" y="67"/>
                    <a:pt x="393" y="75"/>
                    <a:pt x="414" y="85"/>
                  </a:cubicBezTo>
                  <a:cubicBezTo>
                    <a:pt x="448" y="100"/>
                    <a:pt x="483" y="117"/>
                    <a:pt x="516" y="133"/>
                  </a:cubicBezTo>
                  <a:cubicBezTo>
                    <a:pt x="611" y="179"/>
                    <a:pt x="709" y="226"/>
                    <a:pt x="814" y="245"/>
                  </a:cubicBezTo>
                  <a:cubicBezTo>
                    <a:pt x="952" y="268"/>
                    <a:pt x="1104" y="244"/>
                    <a:pt x="1255" y="175"/>
                  </a:cubicBezTo>
                  <a:cubicBezTo>
                    <a:pt x="1289" y="159"/>
                    <a:pt x="1325" y="141"/>
                    <a:pt x="1359" y="123"/>
                  </a:cubicBezTo>
                  <a:cubicBezTo>
                    <a:pt x="1416" y="93"/>
                    <a:pt x="1475" y="62"/>
                    <a:pt x="1535" y="41"/>
                  </a:cubicBezTo>
                  <a:lnTo>
                    <a:pt x="1535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C852E54D-11BF-C3E6-452E-A90681AB74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36600"/>
              <a:ext cx="12176125" cy="2152650"/>
            </a:xfrm>
            <a:custGeom>
              <a:avLst/>
              <a:gdLst>
                <a:gd name="T0" fmla="*/ 1535 w 1535"/>
                <a:gd name="T1" fmla="*/ 25 h 271"/>
                <a:gd name="T2" fmla="*/ 1327 w 1535"/>
                <a:gd name="T3" fmla="*/ 121 h 271"/>
                <a:gd name="T4" fmla="*/ 1220 w 1535"/>
                <a:gd name="T5" fmla="*/ 176 h 271"/>
                <a:gd name="T6" fmla="*/ 777 w 1535"/>
                <a:gd name="T7" fmla="*/ 241 h 271"/>
                <a:gd name="T8" fmla="*/ 494 w 1535"/>
                <a:gd name="T9" fmla="*/ 131 h 271"/>
                <a:gd name="T10" fmla="*/ 397 w 1535"/>
                <a:gd name="T11" fmla="*/ 85 h 271"/>
                <a:gd name="T12" fmla="*/ 336 w 1535"/>
                <a:gd name="T13" fmla="*/ 59 h 271"/>
                <a:gd name="T14" fmla="*/ 0 w 1535"/>
                <a:gd name="T15" fmla="*/ 24 h 271"/>
                <a:gd name="T16" fmla="*/ 1 w 1535"/>
                <a:gd name="T17" fmla="*/ 26 h 271"/>
                <a:gd name="T18" fmla="*/ 335 w 1535"/>
                <a:gd name="T19" fmla="*/ 62 h 271"/>
                <a:gd name="T20" fmla="*/ 396 w 1535"/>
                <a:gd name="T21" fmla="*/ 87 h 271"/>
                <a:gd name="T22" fmla="*/ 493 w 1535"/>
                <a:gd name="T23" fmla="*/ 134 h 271"/>
                <a:gd name="T24" fmla="*/ 777 w 1535"/>
                <a:gd name="T25" fmla="*/ 243 h 271"/>
                <a:gd name="T26" fmla="*/ 1221 w 1535"/>
                <a:gd name="T27" fmla="*/ 179 h 271"/>
                <a:gd name="T28" fmla="*/ 1328 w 1535"/>
                <a:gd name="T29" fmla="*/ 123 h 271"/>
                <a:gd name="T30" fmla="*/ 1535 w 1535"/>
                <a:gd name="T31" fmla="*/ 28 h 271"/>
                <a:gd name="T32" fmla="*/ 1535 w 1535"/>
                <a:gd name="T33" fmla="*/ 25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1">
                  <a:moveTo>
                    <a:pt x="1535" y="25"/>
                  </a:moveTo>
                  <a:cubicBezTo>
                    <a:pt x="1463" y="45"/>
                    <a:pt x="1394" y="83"/>
                    <a:pt x="1327" y="121"/>
                  </a:cubicBezTo>
                  <a:cubicBezTo>
                    <a:pt x="1292" y="140"/>
                    <a:pt x="1256" y="159"/>
                    <a:pt x="1220" y="176"/>
                  </a:cubicBezTo>
                  <a:cubicBezTo>
                    <a:pt x="1073" y="247"/>
                    <a:pt x="920" y="269"/>
                    <a:pt x="777" y="241"/>
                  </a:cubicBezTo>
                  <a:cubicBezTo>
                    <a:pt x="678" y="222"/>
                    <a:pt x="585" y="176"/>
                    <a:pt x="494" y="131"/>
                  </a:cubicBezTo>
                  <a:cubicBezTo>
                    <a:pt x="462" y="116"/>
                    <a:pt x="429" y="99"/>
                    <a:pt x="397" y="85"/>
                  </a:cubicBezTo>
                  <a:cubicBezTo>
                    <a:pt x="376" y="75"/>
                    <a:pt x="355" y="67"/>
                    <a:pt x="336" y="59"/>
                  </a:cubicBezTo>
                  <a:cubicBezTo>
                    <a:pt x="211" y="12"/>
                    <a:pt x="95" y="0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95" y="3"/>
                    <a:pt x="211" y="15"/>
                    <a:pt x="335" y="62"/>
                  </a:cubicBezTo>
                  <a:cubicBezTo>
                    <a:pt x="354" y="69"/>
                    <a:pt x="375" y="77"/>
                    <a:pt x="396" y="87"/>
                  </a:cubicBezTo>
                  <a:cubicBezTo>
                    <a:pt x="428" y="102"/>
                    <a:pt x="461" y="118"/>
                    <a:pt x="493" y="134"/>
                  </a:cubicBezTo>
                  <a:cubicBezTo>
                    <a:pt x="584" y="178"/>
                    <a:pt x="677" y="224"/>
                    <a:pt x="777" y="243"/>
                  </a:cubicBezTo>
                  <a:cubicBezTo>
                    <a:pt x="920" y="271"/>
                    <a:pt x="1073" y="249"/>
                    <a:pt x="1221" y="179"/>
                  </a:cubicBezTo>
                  <a:cubicBezTo>
                    <a:pt x="1257" y="162"/>
                    <a:pt x="1293" y="142"/>
                    <a:pt x="1328" y="123"/>
                  </a:cubicBezTo>
                  <a:cubicBezTo>
                    <a:pt x="1395" y="86"/>
                    <a:pt x="1463" y="48"/>
                    <a:pt x="1535" y="28"/>
                  </a:cubicBezTo>
                  <a:lnTo>
                    <a:pt x="153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1">
              <a:extLst>
                <a:ext uri="{FF2B5EF4-FFF2-40B4-BE49-F238E27FC236}">
                  <a16:creationId xmlns:a16="http://schemas.microsoft.com/office/drawing/2014/main" id="{F97721CB-209C-24D1-7956-A1A7000BE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12786"/>
              <a:ext cx="12176125" cy="2168525"/>
            </a:xfrm>
            <a:custGeom>
              <a:avLst/>
              <a:gdLst>
                <a:gd name="T0" fmla="*/ 1535 w 1535"/>
                <a:gd name="T1" fmla="*/ 14 h 273"/>
                <a:gd name="T2" fmla="*/ 1295 w 1535"/>
                <a:gd name="T3" fmla="*/ 119 h 273"/>
                <a:gd name="T4" fmla="*/ 1187 w 1535"/>
                <a:gd name="T5" fmla="*/ 179 h 273"/>
                <a:gd name="T6" fmla="*/ 740 w 1535"/>
                <a:gd name="T7" fmla="*/ 239 h 273"/>
                <a:gd name="T8" fmla="*/ 472 w 1535"/>
                <a:gd name="T9" fmla="*/ 131 h 273"/>
                <a:gd name="T10" fmla="*/ 378 w 1535"/>
                <a:gd name="T11" fmla="*/ 85 h 273"/>
                <a:gd name="T12" fmla="*/ 320 w 1535"/>
                <a:gd name="T13" fmla="*/ 61 h 273"/>
                <a:gd name="T14" fmla="*/ 0 w 1535"/>
                <a:gd name="T15" fmla="*/ 15 h 273"/>
                <a:gd name="T16" fmla="*/ 0 w 1535"/>
                <a:gd name="T17" fmla="*/ 18 h 273"/>
                <a:gd name="T18" fmla="*/ 319 w 1535"/>
                <a:gd name="T19" fmla="*/ 63 h 273"/>
                <a:gd name="T20" fmla="*/ 377 w 1535"/>
                <a:gd name="T21" fmla="*/ 88 h 273"/>
                <a:gd name="T22" fmla="*/ 471 w 1535"/>
                <a:gd name="T23" fmla="*/ 134 h 273"/>
                <a:gd name="T24" fmla="*/ 740 w 1535"/>
                <a:gd name="T25" fmla="*/ 241 h 273"/>
                <a:gd name="T26" fmla="*/ 1188 w 1535"/>
                <a:gd name="T27" fmla="*/ 181 h 273"/>
                <a:gd name="T28" fmla="*/ 1297 w 1535"/>
                <a:gd name="T29" fmla="*/ 122 h 273"/>
                <a:gd name="T30" fmla="*/ 1535 w 1535"/>
                <a:gd name="T31" fmla="*/ 16 h 273"/>
                <a:gd name="T32" fmla="*/ 1535 w 1535"/>
                <a:gd name="T33" fmla="*/ 1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3">
                  <a:moveTo>
                    <a:pt x="1535" y="14"/>
                  </a:moveTo>
                  <a:cubicBezTo>
                    <a:pt x="1451" y="29"/>
                    <a:pt x="1372" y="75"/>
                    <a:pt x="1295" y="119"/>
                  </a:cubicBezTo>
                  <a:cubicBezTo>
                    <a:pt x="1260" y="140"/>
                    <a:pt x="1224" y="161"/>
                    <a:pt x="1187" y="179"/>
                  </a:cubicBezTo>
                  <a:cubicBezTo>
                    <a:pt x="1044" y="249"/>
                    <a:pt x="885" y="271"/>
                    <a:pt x="740" y="239"/>
                  </a:cubicBezTo>
                  <a:cubicBezTo>
                    <a:pt x="646" y="218"/>
                    <a:pt x="558" y="174"/>
                    <a:pt x="472" y="131"/>
                  </a:cubicBezTo>
                  <a:cubicBezTo>
                    <a:pt x="441" y="116"/>
                    <a:pt x="410" y="100"/>
                    <a:pt x="378" y="85"/>
                  </a:cubicBezTo>
                  <a:cubicBezTo>
                    <a:pt x="358" y="76"/>
                    <a:pt x="339" y="68"/>
                    <a:pt x="320" y="61"/>
                  </a:cubicBezTo>
                  <a:cubicBezTo>
                    <a:pt x="204" y="15"/>
                    <a:pt x="93" y="0"/>
                    <a:pt x="0" y="1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"/>
                    <a:pt x="204" y="18"/>
                    <a:pt x="319" y="63"/>
                  </a:cubicBezTo>
                  <a:cubicBezTo>
                    <a:pt x="338" y="70"/>
                    <a:pt x="357" y="79"/>
                    <a:pt x="377" y="88"/>
                  </a:cubicBezTo>
                  <a:cubicBezTo>
                    <a:pt x="408" y="102"/>
                    <a:pt x="440" y="118"/>
                    <a:pt x="471" y="134"/>
                  </a:cubicBezTo>
                  <a:cubicBezTo>
                    <a:pt x="557" y="176"/>
                    <a:pt x="645" y="221"/>
                    <a:pt x="740" y="241"/>
                  </a:cubicBezTo>
                  <a:cubicBezTo>
                    <a:pt x="885" y="273"/>
                    <a:pt x="1044" y="252"/>
                    <a:pt x="1188" y="181"/>
                  </a:cubicBezTo>
                  <a:cubicBezTo>
                    <a:pt x="1225" y="163"/>
                    <a:pt x="1261" y="142"/>
                    <a:pt x="1297" y="122"/>
                  </a:cubicBezTo>
                  <a:cubicBezTo>
                    <a:pt x="1373" y="77"/>
                    <a:pt x="1451" y="32"/>
                    <a:pt x="1535" y="16"/>
                  </a:cubicBezTo>
                  <a:lnTo>
                    <a:pt x="1535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835BF5E0-111B-6D6F-C532-DC9F7F687E61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8" y="681037"/>
              <a:ext cx="12184063" cy="2200276"/>
            </a:xfrm>
            <a:custGeom>
              <a:avLst/>
              <a:gdLst>
                <a:gd name="T0" fmla="*/ 1536 w 1536"/>
                <a:gd name="T1" fmla="*/ 7 h 277"/>
                <a:gd name="T2" fmla="*/ 1265 w 1536"/>
                <a:gd name="T3" fmla="*/ 119 h 277"/>
                <a:gd name="T4" fmla="*/ 1155 w 1536"/>
                <a:gd name="T5" fmla="*/ 182 h 277"/>
                <a:gd name="T6" fmla="*/ 704 w 1536"/>
                <a:gd name="T7" fmla="*/ 238 h 277"/>
                <a:gd name="T8" fmla="*/ 451 w 1536"/>
                <a:gd name="T9" fmla="*/ 132 h 277"/>
                <a:gd name="T10" fmla="*/ 360 w 1536"/>
                <a:gd name="T11" fmla="*/ 87 h 277"/>
                <a:gd name="T12" fmla="*/ 305 w 1536"/>
                <a:gd name="T13" fmla="*/ 63 h 277"/>
                <a:gd name="T14" fmla="*/ 0 w 1536"/>
                <a:gd name="T15" fmla="*/ 7 h 277"/>
                <a:gd name="T16" fmla="*/ 0 w 1536"/>
                <a:gd name="T17" fmla="*/ 10 h 277"/>
                <a:gd name="T18" fmla="*/ 304 w 1536"/>
                <a:gd name="T19" fmla="*/ 65 h 277"/>
                <a:gd name="T20" fmla="*/ 359 w 1536"/>
                <a:gd name="T21" fmla="*/ 90 h 277"/>
                <a:gd name="T22" fmla="*/ 450 w 1536"/>
                <a:gd name="T23" fmla="*/ 135 h 277"/>
                <a:gd name="T24" fmla="*/ 704 w 1536"/>
                <a:gd name="T25" fmla="*/ 240 h 277"/>
                <a:gd name="T26" fmla="*/ 1156 w 1536"/>
                <a:gd name="T27" fmla="*/ 185 h 277"/>
                <a:gd name="T28" fmla="*/ 1266 w 1536"/>
                <a:gd name="T29" fmla="*/ 121 h 277"/>
                <a:gd name="T30" fmla="*/ 1536 w 1536"/>
                <a:gd name="T31" fmla="*/ 10 h 277"/>
                <a:gd name="T32" fmla="*/ 1536 w 1536"/>
                <a:gd name="T33" fmla="*/ 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6" h="277">
                  <a:moveTo>
                    <a:pt x="1536" y="7"/>
                  </a:moveTo>
                  <a:cubicBezTo>
                    <a:pt x="1439" y="13"/>
                    <a:pt x="1350" y="67"/>
                    <a:pt x="1265" y="119"/>
                  </a:cubicBezTo>
                  <a:cubicBezTo>
                    <a:pt x="1229" y="141"/>
                    <a:pt x="1192" y="164"/>
                    <a:pt x="1155" y="182"/>
                  </a:cubicBezTo>
                  <a:cubicBezTo>
                    <a:pt x="1013" y="254"/>
                    <a:pt x="853" y="274"/>
                    <a:pt x="704" y="238"/>
                  </a:cubicBezTo>
                  <a:cubicBezTo>
                    <a:pt x="615" y="216"/>
                    <a:pt x="532" y="174"/>
                    <a:pt x="451" y="132"/>
                  </a:cubicBezTo>
                  <a:cubicBezTo>
                    <a:pt x="421" y="117"/>
                    <a:pt x="391" y="102"/>
                    <a:pt x="360" y="87"/>
                  </a:cubicBezTo>
                  <a:cubicBezTo>
                    <a:pt x="341" y="78"/>
                    <a:pt x="323" y="70"/>
                    <a:pt x="305" y="63"/>
                  </a:cubicBezTo>
                  <a:cubicBezTo>
                    <a:pt x="199" y="20"/>
                    <a:pt x="93" y="0"/>
                    <a:pt x="0" y="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93" y="3"/>
                    <a:pt x="198" y="22"/>
                    <a:pt x="304" y="65"/>
                  </a:cubicBezTo>
                  <a:cubicBezTo>
                    <a:pt x="322" y="73"/>
                    <a:pt x="340" y="81"/>
                    <a:pt x="359" y="90"/>
                  </a:cubicBezTo>
                  <a:cubicBezTo>
                    <a:pt x="390" y="104"/>
                    <a:pt x="420" y="120"/>
                    <a:pt x="450" y="135"/>
                  </a:cubicBezTo>
                  <a:cubicBezTo>
                    <a:pt x="531" y="176"/>
                    <a:pt x="615" y="219"/>
                    <a:pt x="704" y="240"/>
                  </a:cubicBezTo>
                  <a:cubicBezTo>
                    <a:pt x="853" y="277"/>
                    <a:pt x="1013" y="257"/>
                    <a:pt x="1156" y="185"/>
                  </a:cubicBezTo>
                  <a:cubicBezTo>
                    <a:pt x="1193" y="166"/>
                    <a:pt x="1230" y="143"/>
                    <a:pt x="1266" y="121"/>
                  </a:cubicBezTo>
                  <a:cubicBezTo>
                    <a:pt x="1351" y="69"/>
                    <a:pt x="1439" y="16"/>
                    <a:pt x="1536" y="10"/>
                  </a:cubicBezTo>
                  <a:lnTo>
                    <a:pt x="1536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91461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genda 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alm trees&#10;&#10;Description automatically generated with medium confidence">
            <a:extLst>
              <a:ext uri="{FF2B5EF4-FFF2-40B4-BE49-F238E27FC236}">
                <a16:creationId xmlns:a16="http://schemas.microsoft.com/office/drawing/2014/main" id="{245C9299-A7D3-C8E3-7669-A810D6890FE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4443973-EC4A-7762-CCF4-D843517B2532}"/>
              </a:ext>
            </a:extLst>
          </p:cNvPr>
          <p:cNvSpPr/>
          <p:nvPr userDrawn="1"/>
        </p:nvSpPr>
        <p:spPr>
          <a:xfrm>
            <a:off x="0" y="-246308"/>
            <a:ext cx="5202234" cy="7256708"/>
          </a:xfrm>
          <a:prstGeom prst="rect">
            <a:avLst/>
          </a:prstGeom>
          <a:gradFill>
            <a:gsLst>
              <a:gs pos="0">
                <a:schemeClr val="bg1"/>
              </a:gs>
              <a:gs pos="48000">
                <a:schemeClr val="bg1">
                  <a:alpha val="75000"/>
                </a:schemeClr>
              </a:gs>
              <a:gs pos="100000">
                <a:schemeClr val="bg1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Pentagon 2">
            <a:extLst>
              <a:ext uri="{FF2B5EF4-FFF2-40B4-BE49-F238E27FC236}">
                <a16:creationId xmlns:a16="http://schemas.microsoft.com/office/drawing/2014/main" id="{B5B8E67C-0A37-9383-1629-0FB6642E4D95}"/>
              </a:ext>
            </a:extLst>
          </p:cNvPr>
          <p:cNvSpPr/>
          <p:nvPr userDrawn="1"/>
        </p:nvSpPr>
        <p:spPr>
          <a:xfrm rot="5147253">
            <a:off x="1043936" y="1420514"/>
            <a:ext cx="5200532" cy="1499093"/>
          </a:xfrm>
          <a:custGeom>
            <a:avLst/>
            <a:gdLst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929943"/>
              <a:gd name="connsiteX1" fmla="*/ 0 w 5916562"/>
              <a:gd name="connsiteY1" fmla="*/ 0 h 2929943"/>
              <a:gd name="connsiteX2" fmla="*/ 5916562 w 5916562"/>
              <a:gd name="connsiteY2" fmla="*/ 1446198 h 2929943"/>
              <a:gd name="connsiteX3" fmla="*/ 0 w 5916562"/>
              <a:gd name="connsiteY3" fmla="*/ 2892395 h 2929943"/>
              <a:gd name="connsiteX4" fmla="*/ 0 w 5916562"/>
              <a:gd name="connsiteY4" fmla="*/ 2892395 h 2929943"/>
              <a:gd name="connsiteX5" fmla="*/ 0 w 5916562"/>
              <a:gd name="connsiteY5" fmla="*/ 0 h 2929943"/>
              <a:gd name="connsiteX0" fmla="*/ 0 w 5926395"/>
              <a:gd name="connsiteY0" fmla="*/ 2467899 h 2929943"/>
              <a:gd name="connsiteX1" fmla="*/ 9833 w 5926395"/>
              <a:gd name="connsiteY1" fmla="*/ 0 h 2929943"/>
              <a:gd name="connsiteX2" fmla="*/ 5926395 w 5926395"/>
              <a:gd name="connsiteY2" fmla="*/ 1446198 h 2929943"/>
              <a:gd name="connsiteX3" fmla="*/ 9833 w 5926395"/>
              <a:gd name="connsiteY3" fmla="*/ 2892395 h 2929943"/>
              <a:gd name="connsiteX4" fmla="*/ 9833 w 5926395"/>
              <a:gd name="connsiteY4" fmla="*/ 2892395 h 2929943"/>
              <a:gd name="connsiteX5" fmla="*/ 0 w 5926395"/>
              <a:gd name="connsiteY5" fmla="*/ 2467899 h 2929943"/>
              <a:gd name="connsiteX0" fmla="*/ 0 w 5926395"/>
              <a:gd name="connsiteY0" fmla="*/ 2495264 h 2957308"/>
              <a:gd name="connsiteX1" fmla="*/ 9833 w 5926395"/>
              <a:gd name="connsiteY1" fmla="*/ 27365 h 2957308"/>
              <a:gd name="connsiteX2" fmla="*/ 5926395 w 5926395"/>
              <a:gd name="connsiteY2" fmla="*/ 1473563 h 2957308"/>
              <a:gd name="connsiteX3" fmla="*/ 9833 w 5926395"/>
              <a:gd name="connsiteY3" fmla="*/ 2919760 h 2957308"/>
              <a:gd name="connsiteX4" fmla="*/ 9833 w 5926395"/>
              <a:gd name="connsiteY4" fmla="*/ 2919760 h 2957308"/>
              <a:gd name="connsiteX5" fmla="*/ 0 w 5926395"/>
              <a:gd name="connsiteY5" fmla="*/ 2495264 h 2957308"/>
              <a:gd name="connsiteX0" fmla="*/ 0 w 6634545"/>
              <a:gd name="connsiteY0" fmla="*/ 2862942 h 3287573"/>
              <a:gd name="connsiteX1" fmla="*/ 9833 w 6634545"/>
              <a:gd name="connsiteY1" fmla="*/ 395043 h 3287573"/>
              <a:gd name="connsiteX2" fmla="*/ 6634542 w 6634545"/>
              <a:gd name="connsiteY2" fmla="*/ 974016 h 3287573"/>
              <a:gd name="connsiteX3" fmla="*/ 9833 w 6634545"/>
              <a:gd name="connsiteY3" fmla="*/ 3287438 h 3287573"/>
              <a:gd name="connsiteX4" fmla="*/ 9833 w 6634545"/>
              <a:gd name="connsiteY4" fmla="*/ 3287438 h 3287573"/>
              <a:gd name="connsiteX5" fmla="*/ 0 w 6634545"/>
              <a:gd name="connsiteY5" fmla="*/ 2862942 h 3287573"/>
              <a:gd name="connsiteX0" fmla="*/ 0 w 6634545"/>
              <a:gd name="connsiteY0" fmla="*/ 2468017 h 2892648"/>
              <a:gd name="connsiteX1" fmla="*/ 9833 w 6634545"/>
              <a:gd name="connsiteY1" fmla="*/ 118 h 2892648"/>
              <a:gd name="connsiteX2" fmla="*/ 6634542 w 6634545"/>
              <a:gd name="connsiteY2" fmla="*/ 579091 h 2892648"/>
              <a:gd name="connsiteX3" fmla="*/ 9833 w 6634545"/>
              <a:gd name="connsiteY3" fmla="*/ 2892513 h 2892648"/>
              <a:gd name="connsiteX4" fmla="*/ 9833 w 6634545"/>
              <a:gd name="connsiteY4" fmla="*/ 2892513 h 2892648"/>
              <a:gd name="connsiteX5" fmla="*/ 0 w 6634545"/>
              <a:gd name="connsiteY5" fmla="*/ 2468017 h 2892648"/>
              <a:gd name="connsiteX0" fmla="*/ 20838 w 6624990"/>
              <a:gd name="connsiteY0" fmla="*/ 1307948 h 2892648"/>
              <a:gd name="connsiteX1" fmla="*/ 278 w 6624990"/>
              <a:gd name="connsiteY1" fmla="*/ 118 h 2892648"/>
              <a:gd name="connsiteX2" fmla="*/ 6624987 w 6624990"/>
              <a:gd name="connsiteY2" fmla="*/ 579091 h 2892648"/>
              <a:gd name="connsiteX3" fmla="*/ 278 w 6624990"/>
              <a:gd name="connsiteY3" fmla="*/ 2892513 h 2892648"/>
              <a:gd name="connsiteX4" fmla="*/ 278 w 6624990"/>
              <a:gd name="connsiteY4" fmla="*/ 2892513 h 2892648"/>
              <a:gd name="connsiteX5" fmla="*/ 20838 w 6624990"/>
              <a:gd name="connsiteY5" fmla="*/ 1307948 h 2892648"/>
              <a:gd name="connsiteX0" fmla="*/ 20838 w 11058870"/>
              <a:gd name="connsiteY0" fmla="*/ 1307907 h 2892797"/>
              <a:gd name="connsiteX1" fmla="*/ 278 w 11058870"/>
              <a:gd name="connsiteY1" fmla="*/ 77 h 2892797"/>
              <a:gd name="connsiteX2" fmla="*/ 11058868 w 11058870"/>
              <a:gd name="connsiteY2" fmla="*/ 883031 h 2892797"/>
              <a:gd name="connsiteX3" fmla="*/ 278 w 11058870"/>
              <a:gd name="connsiteY3" fmla="*/ 2892472 h 2892797"/>
              <a:gd name="connsiteX4" fmla="*/ 278 w 11058870"/>
              <a:gd name="connsiteY4" fmla="*/ 2892472 h 2892797"/>
              <a:gd name="connsiteX5" fmla="*/ 20838 w 11058870"/>
              <a:gd name="connsiteY5" fmla="*/ 1307907 h 2892797"/>
              <a:gd name="connsiteX0" fmla="*/ 20838 w 11058870"/>
              <a:gd name="connsiteY0" fmla="*/ 1307907 h 2998831"/>
              <a:gd name="connsiteX1" fmla="*/ 278 w 11058870"/>
              <a:gd name="connsiteY1" fmla="*/ 77 h 2998831"/>
              <a:gd name="connsiteX2" fmla="*/ 11058868 w 11058870"/>
              <a:gd name="connsiteY2" fmla="*/ 883031 h 2998831"/>
              <a:gd name="connsiteX3" fmla="*/ 278 w 11058870"/>
              <a:gd name="connsiteY3" fmla="*/ 2892472 h 2998831"/>
              <a:gd name="connsiteX4" fmla="*/ 278 w 11058870"/>
              <a:gd name="connsiteY4" fmla="*/ 2892472 h 2998831"/>
              <a:gd name="connsiteX5" fmla="*/ 20838 w 11058870"/>
              <a:gd name="connsiteY5" fmla="*/ 1307907 h 2998831"/>
              <a:gd name="connsiteX0" fmla="*/ 20838 w 10850148"/>
              <a:gd name="connsiteY0" fmla="*/ 1325770 h 2910777"/>
              <a:gd name="connsiteX1" fmla="*/ 278 w 10850148"/>
              <a:gd name="connsiteY1" fmla="*/ 17940 h 2910777"/>
              <a:gd name="connsiteX2" fmla="*/ 10850151 w 10850148"/>
              <a:gd name="connsiteY2" fmla="*/ 4018 h 2910777"/>
              <a:gd name="connsiteX3" fmla="*/ 278 w 10850148"/>
              <a:gd name="connsiteY3" fmla="*/ 2910335 h 2910777"/>
              <a:gd name="connsiteX4" fmla="*/ 278 w 10850148"/>
              <a:gd name="connsiteY4" fmla="*/ 2910335 h 2910777"/>
              <a:gd name="connsiteX5" fmla="*/ 20838 w 10850148"/>
              <a:gd name="connsiteY5" fmla="*/ 1325770 h 2910777"/>
              <a:gd name="connsiteX0" fmla="*/ 20838 w 10850148"/>
              <a:gd name="connsiteY0" fmla="*/ 1325770 h 2931965"/>
              <a:gd name="connsiteX1" fmla="*/ 278 w 10850148"/>
              <a:gd name="connsiteY1" fmla="*/ 17940 h 2931965"/>
              <a:gd name="connsiteX2" fmla="*/ 10850151 w 10850148"/>
              <a:gd name="connsiteY2" fmla="*/ 4018 h 2931965"/>
              <a:gd name="connsiteX3" fmla="*/ 278 w 10850148"/>
              <a:gd name="connsiteY3" fmla="*/ 2910335 h 2931965"/>
              <a:gd name="connsiteX4" fmla="*/ 278 w 10850148"/>
              <a:gd name="connsiteY4" fmla="*/ 2910335 h 2931965"/>
              <a:gd name="connsiteX5" fmla="*/ 20838 w 10850148"/>
              <a:gd name="connsiteY5" fmla="*/ 1325770 h 2931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50148" h="2931965">
                <a:moveTo>
                  <a:pt x="20838" y="1325770"/>
                </a:moveTo>
                <a:cubicBezTo>
                  <a:pt x="24116" y="503137"/>
                  <a:pt x="-3000" y="840573"/>
                  <a:pt x="278" y="17940"/>
                </a:cubicBezTo>
                <a:cubicBezTo>
                  <a:pt x="-13651" y="8393"/>
                  <a:pt x="10714352" y="-7476"/>
                  <a:pt x="10850151" y="4018"/>
                </a:cubicBezTo>
                <a:cubicBezTo>
                  <a:pt x="6973113" y="3338821"/>
                  <a:pt x="6016" y="2919885"/>
                  <a:pt x="278" y="2910335"/>
                </a:cubicBezTo>
                <a:lnTo>
                  <a:pt x="278" y="2910335"/>
                </a:lnTo>
                <a:lnTo>
                  <a:pt x="20838" y="1325770"/>
                </a:lnTo>
                <a:close/>
              </a:path>
            </a:pathLst>
          </a:custGeom>
          <a:gradFill flip="none" rotWithShape="1">
            <a:gsLst>
              <a:gs pos="0">
                <a:schemeClr val="accent5">
                  <a:lumMod val="67000"/>
                </a:schemeClr>
              </a:gs>
              <a:gs pos="48000">
                <a:schemeClr val="accent5">
                  <a:lumMod val="97000"/>
                  <a:lumOff val="3000"/>
                </a:schemeClr>
              </a:gs>
              <a:gs pos="100000">
                <a:schemeClr val="accent5">
                  <a:lumMod val="60000"/>
                  <a:lumOff val="40000"/>
                </a:schemeClr>
              </a:gs>
            </a:gsLst>
            <a:lin ang="11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aseline="-25000" dirty="0"/>
              <a:t> </a:t>
            </a:r>
          </a:p>
        </p:txBody>
      </p:sp>
      <p:sp>
        <p:nvSpPr>
          <p:cNvPr id="8" name="Arrow: Pentagon 2">
            <a:extLst>
              <a:ext uri="{FF2B5EF4-FFF2-40B4-BE49-F238E27FC236}">
                <a16:creationId xmlns:a16="http://schemas.microsoft.com/office/drawing/2014/main" id="{9352CE3E-151F-6F0B-6751-DD0B36B7B084}"/>
              </a:ext>
            </a:extLst>
          </p:cNvPr>
          <p:cNvSpPr/>
          <p:nvPr userDrawn="1"/>
        </p:nvSpPr>
        <p:spPr>
          <a:xfrm rot="14889703" flipV="1">
            <a:off x="533196" y="4174091"/>
            <a:ext cx="7679185" cy="1793883"/>
          </a:xfrm>
          <a:custGeom>
            <a:avLst/>
            <a:gdLst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929943"/>
              <a:gd name="connsiteX1" fmla="*/ 0 w 5916562"/>
              <a:gd name="connsiteY1" fmla="*/ 0 h 2929943"/>
              <a:gd name="connsiteX2" fmla="*/ 5916562 w 5916562"/>
              <a:gd name="connsiteY2" fmla="*/ 1446198 h 2929943"/>
              <a:gd name="connsiteX3" fmla="*/ 0 w 5916562"/>
              <a:gd name="connsiteY3" fmla="*/ 2892395 h 2929943"/>
              <a:gd name="connsiteX4" fmla="*/ 0 w 5916562"/>
              <a:gd name="connsiteY4" fmla="*/ 2892395 h 2929943"/>
              <a:gd name="connsiteX5" fmla="*/ 0 w 5916562"/>
              <a:gd name="connsiteY5" fmla="*/ 0 h 2929943"/>
              <a:gd name="connsiteX0" fmla="*/ 0 w 5926395"/>
              <a:gd name="connsiteY0" fmla="*/ 2467899 h 2929943"/>
              <a:gd name="connsiteX1" fmla="*/ 9833 w 5926395"/>
              <a:gd name="connsiteY1" fmla="*/ 0 h 2929943"/>
              <a:gd name="connsiteX2" fmla="*/ 5926395 w 5926395"/>
              <a:gd name="connsiteY2" fmla="*/ 1446198 h 2929943"/>
              <a:gd name="connsiteX3" fmla="*/ 9833 w 5926395"/>
              <a:gd name="connsiteY3" fmla="*/ 2892395 h 2929943"/>
              <a:gd name="connsiteX4" fmla="*/ 9833 w 5926395"/>
              <a:gd name="connsiteY4" fmla="*/ 2892395 h 2929943"/>
              <a:gd name="connsiteX5" fmla="*/ 0 w 5926395"/>
              <a:gd name="connsiteY5" fmla="*/ 2467899 h 2929943"/>
              <a:gd name="connsiteX0" fmla="*/ 0 w 5926395"/>
              <a:gd name="connsiteY0" fmla="*/ 2495264 h 2957308"/>
              <a:gd name="connsiteX1" fmla="*/ 9833 w 5926395"/>
              <a:gd name="connsiteY1" fmla="*/ 27365 h 2957308"/>
              <a:gd name="connsiteX2" fmla="*/ 5926395 w 5926395"/>
              <a:gd name="connsiteY2" fmla="*/ 1473563 h 2957308"/>
              <a:gd name="connsiteX3" fmla="*/ 9833 w 5926395"/>
              <a:gd name="connsiteY3" fmla="*/ 2919760 h 2957308"/>
              <a:gd name="connsiteX4" fmla="*/ 9833 w 5926395"/>
              <a:gd name="connsiteY4" fmla="*/ 2919760 h 2957308"/>
              <a:gd name="connsiteX5" fmla="*/ 0 w 5926395"/>
              <a:gd name="connsiteY5" fmla="*/ 2495264 h 2957308"/>
              <a:gd name="connsiteX0" fmla="*/ 0 w 6634545"/>
              <a:gd name="connsiteY0" fmla="*/ 2862942 h 3287573"/>
              <a:gd name="connsiteX1" fmla="*/ 9833 w 6634545"/>
              <a:gd name="connsiteY1" fmla="*/ 395043 h 3287573"/>
              <a:gd name="connsiteX2" fmla="*/ 6634542 w 6634545"/>
              <a:gd name="connsiteY2" fmla="*/ 974016 h 3287573"/>
              <a:gd name="connsiteX3" fmla="*/ 9833 w 6634545"/>
              <a:gd name="connsiteY3" fmla="*/ 3287438 h 3287573"/>
              <a:gd name="connsiteX4" fmla="*/ 9833 w 6634545"/>
              <a:gd name="connsiteY4" fmla="*/ 3287438 h 3287573"/>
              <a:gd name="connsiteX5" fmla="*/ 0 w 6634545"/>
              <a:gd name="connsiteY5" fmla="*/ 2862942 h 3287573"/>
              <a:gd name="connsiteX0" fmla="*/ 0 w 6634545"/>
              <a:gd name="connsiteY0" fmla="*/ 2468017 h 2892648"/>
              <a:gd name="connsiteX1" fmla="*/ 9833 w 6634545"/>
              <a:gd name="connsiteY1" fmla="*/ 118 h 2892648"/>
              <a:gd name="connsiteX2" fmla="*/ 6634542 w 6634545"/>
              <a:gd name="connsiteY2" fmla="*/ 579091 h 2892648"/>
              <a:gd name="connsiteX3" fmla="*/ 9833 w 6634545"/>
              <a:gd name="connsiteY3" fmla="*/ 2892513 h 2892648"/>
              <a:gd name="connsiteX4" fmla="*/ 9833 w 6634545"/>
              <a:gd name="connsiteY4" fmla="*/ 2892513 h 2892648"/>
              <a:gd name="connsiteX5" fmla="*/ 0 w 6634545"/>
              <a:gd name="connsiteY5" fmla="*/ 2468017 h 2892648"/>
              <a:gd name="connsiteX0" fmla="*/ 20838 w 6624990"/>
              <a:gd name="connsiteY0" fmla="*/ 1307948 h 2892648"/>
              <a:gd name="connsiteX1" fmla="*/ 278 w 6624990"/>
              <a:gd name="connsiteY1" fmla="*/ 118 h 2892648"/>
              <a:gd name="connsiteX2" fmla="*/ 6624987 w 6624990"/>
              <a:gd name="connsiteY2" fmla="*/ 579091 h 2892648"/>
              <a:gd name="connsiteX3" fmla="*/ 278 w 6624990"/>
              <a:gd name="connsiteY3" fmla="*/ 2892513 h 2892648"/>
              <a:gd name="connsiteX4" fmla="*/ 278 w 6624990"/>
              <a:gd name="connsiteY4" fmla="*/ 2892513 h 2892648"/>
              <a:gd name="connsiteX5" fmla="*/ 20838 w 6624990"/>
              <a:gd name="connsiteY5" fmla="*/ 1307948 h 2892648"/>
              <a:gd name="connsiteX0" fmla="*/ 20838 w 11058870"/>
              <a:gd name="connsiteY0" fmla="*/ 1307907 h 2892797"/>
              <a:gd name="connsiteX1" fmla="*/ 278 w 11058870"/>
              <a:gd name="connsiteY1" fmla="*/ 77 h 2892797"/>
              <a:gd name="connsiteX2" fmla="*/ 11058868 w 11058870"/>
              <a:gd name="connsiteY2" fmla="*/ 883031 h 2892797"/>
              <a:gd name="connsiteX3" fmla="*/ 278 w 11058870"/>
              <a:gd name="connsiteY3" fmla="*/ 2892472 h 2892797"/>
              <a:gd name="connsiteX4" fmla="*/ 278 w 11058870"/>
              <a:gd name="connsiteY4" fmla="*/ 2892472 h 2892797"/>
              <a:gd name="connsiteX5" fmla="*/ 20838 w 11058870"/>
              <a:gd name="connsiteY5" fmla="*/ 1307907 h 2892797"/>
              <a:gd name="connsiteX0" fmla="*/ 20838 w 11058870"/>
              <a:gd name="connsiteY0" fmla="*/ 1307907 h 2998831"/>
              <a:gd name="connsiteX1" fmla="*/ 278 w 11058870"/>
              <a:gd name="connsiteY1" fmla="*/ 77 h 2998831"/>
              <a:gd name="connsiteX2" fmla="*/ 11058868 w 11058870"/>
              <a:gd name="connsiteY2" fmla="*/ 883031 h 2998831"/>
              <a:gd name="connsiteX3" fmla="*/ 278 w 11058870"/>
              <a:gd name="connsiteY3" fmla="*/ 2892472 h 2998831"/>
              <a:gd name="connsiteX4" fmla="*/ 278 w 11058870"/>
              <a:gd name="connsiteY4" fmla="*/ 2892472 h 2998831"/>
              <a:gd name="connsiteX5" fmla="*/ 20838 w 11058870"/>
              <a:gd name="connsiteY5" fmla="*/ 1307907 h 2998831"/>
              <a:gd name="connsiteX0" fmla="*/ 20838 w 10850148"/>
              <a:gd name="connsiteY0" fmla="*/ 1325770 h 2910777"/>
              <a:gd name="connsiteX1" fmla="*/ 278 w 10850148"/>
              <a:gd name="connsiteY1" fmla="*/ 17940 h 2910777"/>
              <a:gd name="connsiteX2" fmla="*/ 10850151 w 10850148"/>
              <a:gd name="connsiteY2" fmla="*/ 4018 h 2910777"/>
              <a:gd name="connsiteX3" fmla="*/ 278 w 10850148"/>
              <a:gd name="connsiteY3" fmla="*/ 2910335 h 2910777"/>
              <a:gd name="connsiteX4" fmla="*/ 278 w 10850148"/>
              <a:gd name="connsiteY4" fmla="*/ 2910335 h 2910777"/>
              <a:gd name="connsiteX5" fmla="*/ 20838 w 10850148"/>
              <a:gd name="connsiteY5" fmla="*/ 1325770 h 2910777"/>
              <a:gd name="connsiteX0" fmla="*/ 20838 w 10850148"/>
              <a:gd name="connsiteY0" fmla="*/ 1325770 h 2931965"/>
              <a:gd name="connsiteX1" fmla="*/ 278 w 10850148"/>
              <a:gd name="connsiteY1" fmla="*/ 17940 h 2931965"/>
              <a:gd name="connsiteX2" fmla="*/ 10850151 w 10850148"/>
              <a:gd name="connsiteY2" fmla="*/ 4018 h 2931965"/>
              <a:gd name="connsiteX3" fmla="*/ 278 w 10850148"/>
              <a:gd name="connsiteY3" fmla="*/ 2910335 h 2931965"/>
              <a:gd name="connsiteX4" fmla="*/ 278 w 10850148"/>
              <a:gd name="connsiteY4" fmla="*/ 2910335 h 2931965"/>
              <a:gd name="connsiteX5" fmla="*/ 20838 w 10850148"/>
              <a:gd name="connsiteY5" fmla="*/ 1325770 h 2931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50148" h="2931965">
                <a:moveTo>
                  <a:pt x="20838" y="1325770"/>
                </a:moveTo>
                <a:cubicBezTo>
                  <a:pt x="24116" y="503137"/>
                  <a:pt x="-3000" y="840573"/>
                  <a:pt x="278" y="17940"/>
                </a:cubicBezTo>
                <a:cubicBezTo>
                  <a:pt x="-13651" y="8393"/>
                  <a:pt x="10714352" y="-7476"/>
                  <a:pt x="10850151" y="4018"/>
                </a:cubicBezTo>
                <a:cubicBezTo>
                  <a:pt x="6973113" y="3338821"/>
                  <a:pt x="6016" y="2919885"/>
                  <a:pt x="278" y="2910335"/>
                </a:cubicBezTo>
                <a:lnTo>
                  <a:pt x="278" y="2910335"/>
                </a:lnTo>
                <a:lnTo>
                  <a:pt x="20838" y="1325770"/>
                </a:ln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aseline="-25000" dirty="0"/>
              <a:t> </a:t>
            </a:r>
          </a:p>
        </p:txBody>
      </p:sp>
      <p:sp>
        <p:nvSpPr>
          <p:cNvPr id="9" name="Freeform: Shape 23">
            <a:extLst>
              <a:ext uri="{FF2B5EF4-FFF2-40B4-BE49-F238E27FC236}">
                <a16:creationId xmlns:a16="http://schemas.microsoft.com/office/drawing/2014/main" id="{434BB380-2EE0-7F7D-11EE-E6FF0A97821D}"/>
              </a:ext>
            </a:extLst>
          </p:cNvPr>
          <p:cNvSpPr/>
          <p:nvPr userDrawn="1"/>
        </p:nvSpPr>
        <p:spPr>
          <a:xfrm rot="5400000">
            <a:off x="4177413" y="-1668526"/>
            <a:ext cx="7909082" cy="9917554"/>
          </a:xfrm>
          <a:custGeom>
            <a:avLst/>
            <a:gdLst>
              <a:gd name="connsiteX0" fmla="*/ 12178767 w 12178766"/>
              <a:gd name="connsiteY0" fmla="*/ 2983573 h 5351506"/>
              <a:gd name="connsiteX1" fmla="*/ 7171332 w 12178766"/>
              <a:gd name="connsiteY1" fmla="*/ 4802858 h 5351506"/>
              <a:gd name="connsiteX2" fmla="*/ 0 w 12178766"/>
              <a:gd name="connsiteY2" fmla="*/ 5330338 h 5351506"/>
              <a:gd name="connsiteX3" fmla="*/ 0 w 12178766"/>
              <a:gd name="connsiteY3" fmla="*/ 0 h 5351506"/>
              <a:gd name="connsiteX4" fmla="*/ 3302759 w 12178766"/>
              <a:gd name="connsiteY4" fmla="*/ 0 h 5351506"/>
              <a:gd name="connsiteX5" fmla="*/ 12178767 w 12178766"/>
              <a:gd name="connsiteY5" fmla="*/ 0 h 5351506"/>
              <a:gd name="connsiteX6" fmla="*/ 12178767 w 12178766"/>
              <a:gd name="connsiteY6" fmla="*/ 2983573 h 5351506"/>
              <a:gd name="connsiteX0" fmla="*/ 12215933 w 12215934"/>
              <a:gd name="connsiteY0" fmla="*/ 6568983 h 8936916"/>
              <a:gd name="connsiteX1" fmla="*/ 7208498 w 12215934"/>
              <a:gd name="connsiteY1" fmla="*/ 8388268 h 8936916"/>
              <a:gd name="connsiteX2" fmla="*/ 37166 w 12215934"/>
              <a:gd name="connsiteY2" fmla="*/ 8915748 h 8936916"/>
              <a:gd name="connsiteX3" fmla="*/ 0 w 12215934"/>
              <a:gd name="connsiteY3" fmla="*/ 0 h 8936916"/>
              <a:gd name="connsiteX4" fmla="*/ 3339925 w 12215934"/>
              <a:gd name="connsiteY4" fmla="*/ 3585410 h 8936916"/>
              <a:gd name="connsiteX5" fmla="*/ 12215933 w 12215934"/>
              <a:gd name="connsiteY5" fmla="*/ 3585410 h 8936916"/>
              <a:gd name="connsiteX6" fmla="*/ 12215933 w 12215934"/>
              <a:gd name="connsiteY6" fmla="*/ 6568983 h 8936916"/>
              <a:gd name="connsiteX0" fmla="*/ 12215933 w 12215932"/>
              <a:gd name="connsiteY0" fmla="*/ 6568983 h 8936916"/>
              <a:gd name="connsiteX1" fmla="*/ 7208498 w 12215932"/>
              <a:gd name="connsiteY1" fmla="*/ 8388268 h 8936916"/>
              <a:gd name="connsiteX2" fmla="*/ 37166 w 12215932"/>
              <a:gd name="connsiteY2" fmla="*/ 8915748 h 8936916"/>
              <a:gd name="connsiteX3" fmla="*/ 0 w 12215932"/>
              <a:gd name="connsiteY3" fmla="*/ 0 h 8936916"/>
              <a:gd name="connsiteX4" fmla="*/ 3562926 w 12215932"/>
              <a:gd name="connsiteY4" fmla="*/ 0 h 8936916"/>
              <a:gd name="connsiteX5" fmla="*/ 12215933 w 12215932"/>
              <a:gd name="connsiteY5" fmla="*/ 3585410 h 8936916"/>
              <a:gd name="connsiteX6" fmla="*/ 12215933 w 12215932"/>
              <a:gd name="connsiteY6" fmla="*/ 6568983 h 8936916"/>
              <a:gd name="connsiteX0" fmla="*/ 12215933 w 12215934"/>
              <a:gd name="connsiteY0" fmla="*/ 6593050 h 8960983"/>
              <a:gd name="connsiteX1" fmla="*/ 7208498 w 12215934"/>
              <a:gd name="connsiteY1" fmla="*/ 8412335 h 8960983"/>
              <a:gd name="connsiteX2" fmla="*/ 37166 w 12215934"/>
              <a:gd name="connsiteY2" fmla="*/ 8939815 h 8960983"/>
              <a:gd name="connsiteX3" fmla="*/ 0 w 12215934"/>
              <a:gd name="connsiteY3" fmla="*/ 24067 h 8960983"/>
              <a:gd name="connsiteX4" fmla="*/ 3562926 w 12215934"/>
              <a:gd name="connsiteY4" fmla="*/ 24067 h 8960983"/>
              <a:gd name="connsiteX5" fmla="*/ 12141605 w 12215934"/>
              <a:gd name="connsiteY5" fmla="*/ 0 h 8960983"/>
              <a:gd name="connsiteX6" fmla="*/ 12215933 w 12215934"/>
              <a:gd name="connsiteY6" fmla="*/ 6593050 h 8960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215934" h="8960983">
                <a:moveTo>
                  <a:pt x="12215933" y="6593050"/>
                </a:moveTo>
                <a:cubicBezTo>
                  <a:pt x="11532968" y="7116618"/>
                  <a:pt x="9898505" y="7868036"/>
                  <a:pt x="7208498" y="8412335"/>
                </a:cubicBezTo>
                <a:cubicBezTo>
                  <a:pt x="3696859" y="9122877"/>
                  <a:pt x="37166" y="8939815"/>
                  <a:pt x="37166" y="8939815"/>
                </a:cubicBezTo>
                <a:lnTo>
                  <a:pt x="0" y="24067"/>
                </a:lnTo>
                <a:lnTo>
                  <a:pt x="3562926" y="24067"/>
                </a:lnTo>
                <a:lnTo>
                  <a:pt x="12141605" y="0"/>
                </a:lnTo>
                <a:lnTo>
                  <a:pt x="12215933" y="659305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lumMod val="60000"/>
                  <a:lumOff val="40000"/>
                  <a:alpha val="85000"/>
                </a:schemeClr>
              </a:gs>
              <a:gs pos="53000">
                <a:schemeClr val="accent1">
                  <a:alpha val="90000"/>
                </a:schemeClr>
              </a:gs>
              <a:gs pos="31000">
                <a:schemeClr val="accent1">
                  <a:lumMod val="75000"/>
                </a:schemeClr>
              </a:gs>
            </a:gsLst>
            <a:lin ang="14400000" scaled="0"/>
            <a:tileRect/>
          </a:gradFill>
          <a:ln w="1955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70D7A1E-92A0-7E82-689D-6FAFB82DB857}"/>
              </a:ext>
            </a:extLst>
          </p:cNvPr>
          <p:cNvGrpSpPr/>
          <p:nvPr userDrawn="1"/>
        </p:nvGrpSpPr>
        <p:grpSpPr>
          <a:xfrm rot="15840253">
            <a:off x="-313275" y="2786849"/>
            <a:ext cx="7796044" cy="1466281"/>
            <a:chOff x="7938" y="681037"/>
            <a:chExt cx="12184063" cy="2232025"/>
          </a:xfrm>
          <a:gradFill>
            <a:gsLst>
              <a:gs pos="0">
                <a:schemeClr val="accent1">
                  <a:lumMod val="20000"/>
                  <a:lumOff val="80000"/>
                  <a:alpha val="57000"/>
                </a:schemeClr>
              </a:gs>
              <a:gs pos="87000">
                <a:schemeClr val="accent1">
                  <a:lumMod val="60000"/>
                  <a:lumOff val="40000"/>
                  <a:alpha val="27000"/>
                </a:schemeClr>
              </a:gs>
            </a:gsLst>
            <a:lin ang="0" scaled="1"/>
          </a:gradFill>
        </p:grpSpPr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B39A5734-5D46-5345-20ED-90D2A8BE8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839786"/>
              <a:ext cx="12168188" cy="2065339"/>
            </a:xfrm>
            <a:custGeom>
              <a:avLst/>
              <a:gdLst>
                <a:gd name="T0" fmla="*/ 1534 w 1534"/>
                <a:gd name="T1" fmla="*/ 69 h 260"/>
                <a:gd name="T2" fmla="*/ 1415 w 1534"/>
                <a:gd name="T3" fmla="*/ 122 h 260"/>
                <a:gd name="T4" fmla="*/ 1319 w 1534"/>
                <a:gd name="T5" fmla="*/ 165 h 260"/>
                <a:gd name="T6" fmla="*/ 888 w 1534"/>
                <a:gd name="T7" fmla="*/ 243 h 260"/>
                <a:gd name="T8" fmla="*/ 562 w 1534"/>
                <a:gd name="T9" fmla="*/ 128 h 260"/>
                <a:gd name="T10" fmla="*/ 451 w 1534"/>
                <a:gd name="T11" fmla="*/ 78 h 260"/>
                <a:gd name="T12" fmla="*/ 382 w 1534"/>
                <a:gd name="T13" fmla="*/ 51 h 260"/>
                <a:gd name="T14" fmla="*/ 187 w 1534"/>
                <a:gd name="T15" fmla="*/ 11 h 260"/>
                <a:gd name="T16" fmla="*/ 0 w 1534"/>
                <a:gd name="T17" fmla="*/ 46 h 260"/>
                <a:gd name="T18" fmla="*/ 1 w 1534"/>
                <a:gd name="T19" fmla="*/ 49 h 260"/>
                <a:gd name="T20" fmla="*/ 381 w 1534"/>
                <a:gd name="T21" fmla="*/ 53 h 260"/>
                <a:gd name="T22" fmla="*/ 450 w 1534"/>
                <a:gd name="T23" fmla="*/ 80 h 260"/>
                <a:gd name="T24" fmla="*/ 561 w 1534"/>
                <a:gd name="T25" fmla="*/ 131 h 260"/>
                <a:gd name="T26" fmla="*/ 887 w 1534"/>
                <a:gd name="T27" fmla="*/ 246 h 260"/>
                <a:gd name="T28" fmla="*/ 931 w 1534"/>
                <a:gd name="T29" fmla="*/ 250 h 260"/>
                <a:gd name="T30" fmla="*/ 1320 w 1534"/>
                <a:gd name="T31" fmla="*/ 168 h 260"/>
                <a:gd name="T32" fmla="*/ 1416 w 1534"/>
                <a:gd name="T33" fmla="*/ 124 h 260"/>
                <a:gd name="T34" fmla="*/ 1534 w 1534"/>
                <a:gd name="T35" fmla="*/ 71 h 260"/>
                <a:gd name="T36" fmla="*/ 1534 w 1534"/>
                <a:gd name="T37" fmla="*/ 69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34" h="260">
                  <a:moveTo>
                    <a:pt x="1534" y="69"/>
                  </a:moveTo>
                  <a:cubicBezTo>
                    <a:pt x="1494" y="85"/>
                    <a:pt x="1454" y="103"/>
                    <a:pt x="1415" y="122"/>
                  </a:cubicBezTo>
                  <a:cubicBezTo>
                    <a:pt x="1383" y="136"/>
                    <a:pt x="1351" y="151"/>
                    <a:pt x="1319" y="165"/>
                  </a:cubicBezTo>
                  <a:cubicBezTo>
                    <a:pt x="1155" y="235"/>
                    <a:pt x="1018" y="260"/>
                    <a:pt x="888" y="243"/>
                  </a:cubicBezTo>
                  <a:cubicBezTo>
                    <a:pt x="773" y="228"/>
                    <a:pt x="666" y="177"/>
                    <a:pt x="562" y="128"/>
                  </a:cubicBezTo>
                  <a:cubicBezTo>
                    <a:pt x="526" y="111"/>
                    <a:pt x="488" y="94"/>
                    <a:pt x="451" y="78"/>
                  </a:cubicBezTo>
                  <a:cubicBezTo>
                    <a:pt x="428" y="68"/>
                    <a:pt x="404" y="59"/>
                    <a:pt x="382" y="51"/>
                  </a:cubicBezTo>
                  <a:cubicBezTo>
                    <a:pt x="313" y="27"/>
                    <a:pt x="247" y="14"/>
                    <a:pt x="187" y="11"/>
                  </a:cubicBezTo>
                  <a:cubicBezTo>
                    <a:pt x="117" y="8"/>
                    <a:pt x="54" y="20"/>
                    <a:pt x="0" y="46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01" y="0"/>
                    <a:pt x="232" y="2"/>
                    <a:pt x="381" y="53"/>
                  </a:cubicBezTo>
                  <a:cubicBezTo>
                    <a:pt x="404" y="61"/>
                    <a:pt x="427" y="70"/>
                    <a:pt x="450" y="80"/>
                  </a:cubicBezTo>
                  <a:cubicBezTo>
                    <a:pt x="487" y="96"/>
                    <a:pt x="525" y="114"/>
                    <a:pt x="561" y="131"/>
                  </a:cubicBezTo>
                  <a:cubicBezTo>
                    <a:pt x="665" y="180"/>
                    <a:pt x="772" y="231"/>
                    <a:pt x="887" y="246"/>
                  </a:cubicBezTo>
                  <a:cubicBezTo>
                    <a:pt x="902" y="247"/>
                    <a:pt x="916" y="249"/>
                    <a:pt x="931" y="250"/>
                  </a:cubicBezTo>
                  <a:cubicBezTo>
                    <a:pt x="1048" y="257"/>
                    <a:pt x="1173" y="230"/>
                    <a:pt x="1320" y="168"/>
                  </a:cubicBezTo>
                  <a:cubicBezTo>
                    <a:pt x="1352" y="154"/>
                    <a:pt x="1385" y="139"/>
                    <a:pt x="1416" y="124"/>
                  </a:cubicBezTo>
                  <a:cubicBezTo>
                    <a:pt x="1455" y="106"/>
                    <a:pt x="1494" y="88"/>
                    <a:pt x="1534" y="71"/>
                  </a:cubicBezTo>
                  <a:lnTo>
                    <a:pt x="1534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53334D8A-D4A9-5212-CEE2-4724B5072BE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792162"/>
              <a:ext cx="12168188" cy="2120900"/>
            </a:xfrm>
            <a:custGeom>
              <a:avLst/>
              <a:gdLst>
                <a:gd name="T0" fmla="*/ 1534 w 1534"/>
                <a:gd name="T1" fmla="*/ 55 h 267"/>
                <a:gd name="T2" fmla="*/ 1386 w 1534"/>
                <a:gd name="T3" fmla="*/ 123 h 267"/>
                <a:gd name="T4" fmla="*/ 1286 w 1534"/>
                <a:gd name="T5" fmla="*/ 171 h 267"/>
                <a:gd name="T6" fmla="*/ 851 w 1534"/>
                <a:gd name="T7" fmla="*/ 244 h 267"/>
                <a:gd name="T8" fmla="*/ 539 w 1534"/>
                <a:gd name="T9" fmla="*/ 131 h 267"/>
                <a:gd name="T10" fmla="*/ 433 w 1534"/>
                <a:gd name="T11" fmla="*/ 82 h 267"/>
                <a:gd name="T12" fmla="*/ 366 w 1534"/>
                <a:gd name="T13" fmla="*/ 55 h 267"/>
                <a:gd name="T14" fmla="*/ 0 w 1534"/>
                <a:gd name="T15" fmla="*/ 41 h 267"/>
                <a:gd name="T16" fmla="*/ 1 w 1534"/>
                <a:gd name="T17" fmla="*/ 43 h 267"/>
                <a:gd name="T18" fmla="*/ 365 w 1534"/>
                <a:gd name="T19" fmla="*/ 58 h 267"/>
                <a:gd name="T20" fmla="*/ 432 w 1534"/>
                <a:gd name="T21" fmla="*/ 84 h 267"/>
                <a:gd name="T22" fmla="*/ 538 w 1534"/>
                <a:gd name="T23" fmla="*/ 133 h 267"/>
                <a:gd name="T24" fmla="*/ 850 w 1534"/>
                <a:gd name="T25" fmla="*/ 247 h 267"/>
                <a:gd name="T26" fmla="*/ 1287 w 1534"/>
                <a:gd name="T27" fmla="*/ 173 h 267"/>
                <a:gd name="T28" fmla="*/ 1387 w 1534"/>
                <a:gd name="T29" fmla="*/ 125 h 267"/>
                <a:gd name="T30" fmla="*/ 1534 w 1534"/>
                <a:gd name="T31" fmla="*/ 58 h 267"/>
                <a:gd name="T32" fmla="*/ 1534 w 1534"/>
                <a:gd name="T33" fmla="*/ 55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4" h="267">
                  <a:moveTo>
                    <a:pt x="1534" y="55"/>
                  </a:moveTo>
                  <a:cubicBezTo>
                    <a:pt x="1484" y="74"/>
                    <a:pt x="1435" y="99"/>
                    <a:pt x="1386" y="123"/>
                  </a:cubicBezTo>
                  <a:cubicBezTo>
                    <a:pt x="1353" y="139"/>
                    <a:pt x="1319" y="156"/>
                    <a:pt x="1286" y="171"/>
                  </a:cubicBezTo>
                  <a:cubicBezTo>
                    <a:pt x="1130" y="240"/>
                    <a:pt x="984" y="264"/>
                    <a:pt x="851" y="244"/>
                  </a:cubicBezTo>
                  <a:cubicBezTo>
                    <a:pt x="741" y="227"/>
                    <a:pt x="638" y="178"/>
                    <a:pt x="539" y="131"/>
                  </a:cubicBezTo>
                  <a:cubicBezTo>
                    <a:pt x="504" y="114"/>
                    <a:pt x="468" y="97"/>
                    <a:pt x="433" y="82"/>
                  </a:cubicBezTo>
                  <a:cubicBezTo>
                    <a:pt x="410" y="72"/>
                    <a:pt x="388" y="63"/>
                    <a:pt x="366" y="55"/>
                  </a:cubicBezTo>
                  <a:cubicBezTo>
                    <a:pt x="225" y="5"/>
                    <a:pt x="98" y="0"/>
                    <a:pt x="0" y="4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98" y="3"/>
                    <a:pt x="224" y="8"/>
                    <a:pt x="365" y="58"/>
                  </a:cubicBezTo>
                  <a:cubicBezTo>
                    <a:pt x="387" y="65"/>
                    <a:pt x="409" y="74"/>
                    <a:pt x="432" y="84"/>
                  </a:cubicBezTo>
                  <a:cubicBezTo>
                    <a:pt x="467" y="99"/>
                    <a:pt x="503" y="117"/>
                    <a:pt x="538" y="133"/>
                  </a:cubicBezTo>
                  <a:cubicBezTo>
                    <a:pt x="637" y="181"/>
                    <a:pt x="740" y="230"/>
                    <a:pt x="850" y="247"/>
                  </a:cubicBezTo>
                  <a:cubicBezTo>
                    <a:pt x="984" y="267"/>
                    <a:pt x="1131" y="242"/>
                    <a:pt x="1287" y="173"/>
                  </a:cubicBezTo>
                  <a:cubicBezTo>
                    <a:pt x="1320" y="158"/>
                    <a:pt x="1355" y="141"/>
                    <a:pt x="1387" y="125"/>
                  </a:cubicBezTo>
                  <a:cubicBezTo>
                    <a:pt x="1435" y="101"/>
                    <a:pt x="1484" y="77"/>
                    <a:pt x="1534" y="58"/>
                  </a:cubicBezTo>
                  <a:lnTo>
                    <a:pt x="153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9">
              <a:extLst>
                <a:ext uri="{FF2B5EF4-FFF2-40B4-BE49-F238E27FC236}">
                  <a16:creationId xmlns:a16="http://schemas.microsoft.com/office/drawing/2014/main" id="{754E6C19-26A7-CB46-1CFD-CE82C8C485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68349"/>
              <a:ext cx="12176125" cy="2128839"/>
            </a:xfrm>
            <a:custGeom>
              <a:avLst/>
              <a:gdLst>
                <a:gd name="T0" fmla="*/ 1535 w 1535"/>
                <a:gd name="T1" fmla="*/ 39 h 268"/>
                <a:gd name="T2" fmla="*/ 1357 w 1535"/>
                <a:gd name="T3" fmla="*/ 121 h 268"/>
                <a:gd name="T4" fmla="*/ 1253 w 1535"/>
                <a:gd name="T5" fmla="*/ 173 h 268"/>
                <a:gd name="T6" fmla="*/ 815 w 1535"/>
                <a:gd name="T7" fmla="*/ 242 h 268"/>
                <a:gd name="T8" fmla="*/ 517 w 1535"/>
                <a:gd name="T9" fmla="*/ 130 h 268"/>
                <a:gd name="T10" fmla="*/ 415 w 1535"/>
                <a:gd name="T11" fmla="*/ 83 h 268"/>
                <a:gd name="T12" fmla="*/ 351 w 1535"/>
                <a:gd name="T13" fmla="*/ 57 h 268"/>
                <a:gd name="T14" fmla="*/ 0 w 1535"/>
                <a:gd name="T15" fmla="*/ 32 h 268"/>
                <a:gd name="T16" fmla="*/ 1 w 1535"/>
                <a:gd name="T17" fmla="*/ 34 h 268"/>
                <a:gd name="T18" fmla="*/ 351 w 1535"/>
                <a:gd name="T19" fmla="*/ 59 h 268"/>
                <a:gd name="T20" fmla="*/ 414 w 1535"/>
                <a:gd name="T21" fmla="*/ 85 h 268"/>
                <a:gd name="T22" fmla="*/ 516 w 1535"/>
                <a:gd name="T23" fmla="*/ 133 h 268"/>
                <a:gd name="T24" fmla="*/ 814 w 1535"/>
                <a:gd name="T25" fmla="*/ 245 h 268"/>
                <a:gd name="T26" fmla="*/ 1255 w 1535"/>
                <a:gd name="T27" fmla="*/ 175 h 268"/>
                <a:gd name="T28" fmla="*/ 1359 w 1535"/>
                <a:gd name="T29" fmla="*/ 123 h 268"/>
                <a:gd name="T30" fmla="*/ 1535 w 1535"/>
                <a:gd name="T31" fmla="*/ 41 h 268"/>
                <a:gd name="T32" fmla="*/ 1535 w 1535"/>
                <a:gd name="T33" fmla="*/ 39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68">
                  <a:moveTo>
                    <a:pt x="1535" y="39"/>
                  </a:moveTo>
                  <a:cubicBezTo>
                    <a:pt x="1474" y="60"/>
                    <a:pt x="1415" y="91"/>
                    <a:pt x="1357" y="121"/>
                  </a:cubicBezTo>
                  <a:cubicBezTo>
                    <a:pt x="1323" y="139"/>
                    <a:pt x="1288" y="157"/>
                    <a:pt x="1253" y="173"/>
                  </a:cubicBezTo>
                  <a:cubicBezTo>
                    <a:pt x="1103" y="242"/>
                    <a:pt x="952" y="266"/>
                    <a:pt x="815" y="242"/>
                  </a:cubicBezTo>
                  <a:cubicBezTo>
                    <a:pt x="710" y="224"/>
                    <a:pt x="612" y="176"/>
                    <a:pt x="517" y="130"/>
                  </a:cubicBezTo>
                  <a:cubicBezTo>
                    <a:pt x="484" y="114"/>
                    <a:pt x="449" y="98"/>
                    <a:pt x="415" y="83"/>
                  </a:cubicBezTo>
                  <a:cubicBezTo>
                    <a:pt x="393" y="73"/>
                    <a:pt x="372" y="64"/>
                    <a:pt x="351" y="57"/>
                  </a:cubicBezTo>
                  <a:cubicBezTo>
                    <a:pt x="218" y="8"/>
                    <a:pt x="97" y="0"/>
                    <a:pt x="0" y="32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97" y="2"/>
                    <a:pt x="218" y="11"/>
                    <a:pt x="351" y="59"/>
                  </a:cubicBezTo>
                  <a:cubicBezTo>
                    <a:pt x="371" y="67"/>
                    <a:pt x="393" y="75"/>
                    <a:pt x="414" y="85"/>
                  </a:cubicBezTo>
                  <a:cubicBezTo>
                    <a:pt x="448" y="100"/>
                    <a:pt x="483" y="117"/>
                    <a:pt x="516" y="133"/>
                  </a:cubicBezTo>
                  <a:cubicBezTo>
                    <a:pt x="611" y="179"/>
                    <a:pt x="709" y="226"/>
                    <a:pt x="814" y="245"/>
                  </a:cubicBezTo>
                  <a:cubicBezTo>
                    <a:pt x="952" y="268"/>
                    <a:pt x="1104" y="244"/>
                    <a:pt x="1255" y="175"/>
                  </a:cubicBezTo>
                  <a:cubicBezTo>
                    <a:pt x="1289" y="159"/>
                    <a:pt x="1325" y="141"/>
                    <a:pt x="1359" y="123"/>
                  </a:cubicBezTo>
                  <a:cubicBezTo>
                    <a:pt x="1416" y="93"/>
                    <a:pt x="1475" y="62"/>
                    <a:pt x="1535" y="41"/>
                  </a:cubicBezTo>
                  <a:lnTo>
                    <a:pt x="1535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0">
              <a:extLst>
                <a:ext uri="{FF2B5EF4-FFF2-40B4-BE49-F238E27FC236}">
                  <a16:creationId xmlns:a16="http://schemas.microsoft.com/office/drawing/2014/main" id="{6E79E3BA-D1B7-0B17-272E-DEF993AAD4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36600"/>
              <a:ext cx="12176125" cy="2152650"/>
            </a:xfrm>
            <a:custGeom>
              <a:avLst/>
              <a:gdLst>
                <a:gd name="T0" fmla="*/ 1535 w 1535"/>
                <a:gd name="T1" fmla="*/ 25 h 271"/>
                <a:gd name="T2" fmla="*/ 1327 w 1535"/>
                <a:gd name="T3" fmla="*/ 121 h 271"/>
                <a:gd name="T4" fmla="*/ 1220 w 1535"/>
                <a:gd name="T5" fmla="*/ 176 h 271"/>
                <a:gd name="T6" fmla="*/ 777 w 1535"/>
                <a:gd name="T7" fmla="*/ 241 h 271"/>
                <a:gd name="T8" fmla="*/ 494 w 1535"/>
                <a:gd name="T9" fmla="*/ 131 h 271"/>
                <a:gd name="T10" fmla="*/ 397 w 1535"/>
                <a:gd name="T11" fmla="*/ 85 h 271"/>
                <a:gd name="T12" fmla="*/ 336 w 1535"/>
                <a:gd name="T13" fmla="*/ 59 h 271"/>
                <a:gd name="T14" fmla="*/ 0 w 1535"/>
                <a:gd name="T15" fmla="*/ 24 h 271"/>
                <a:gd name="T16" fmla="*/ 1 w 1535"/>
                <a:gd name="T17" fmla="*/ 26 h 271"/>
                <a:gd name="T18" fmla="*/ 335 w 1535"/>
                <a:gd name="T19" fmla="*/ 62 h 271"/>
                <a:gd name="T20" fmla="*/ 396 w 1535"/>
                <a:gd name="T21" fmla="*/ 87 h 271"/>
                <a:gd name="T22" fmla="*/ 493 w 1535"/>
                <a:gd name="T23" fmla="*/ 134 h 271"/>
                <a:gd name="T24" fmla="*/ 777 w 1535"/>
                <a:gd name="T25" fmla="*/ 243 h 271"/>
                <a:gd name="T26" fmla="*/ 1221 w 1535"/>
                <a:gd name="T27" fmla="*/ 179 h 271"/>
                <a:gd name="T28" fmla="*/ 1328 w 1535"/>
                <a:gd name="T29" fmla="*/ 123 h 271"/>
                <a:gd name="T30" fmla="*/ 1535 w 1535"/>
                <a:gd name="T31" fmla="*/ 28 h 271"/>
                <a:gd name="T32" fmla="*/ 1535 w 1535"/>
                <a:gd name="T33" fmla="*/ 25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1">
                  <a:moveTo>
                    <a:pt x="1535" y="25"/>
                  </a:moveTo>
                  <a:cubicBezTo>
                    <a:pt x="1463" y="45"/>
                    <a:pt x="1394" y="83"/>
                    <a:pt x="1327" y="121"/>
                  </a:cubicBezTo>
                  <a:cubicBezTo>
                    <a:pt x="1292" y="140"/>
                    <a:pt x="1256" y="159"/>
                    <a:pt x="1220" y="176"/>
                  </a:cubicBezTo>
                  <a:cubicBezTo>
                    <a:pt x="1073" y="247"/>
                    <a:pt x="920" y="269"/>
                    <a:pt x="777" y="241"/>
                  </a:cubicBezTo>
                  <a:cubicBezTo>
                    <a:pt x="678" y="222"/>
                    <a:pt x="585" y="176"/>
                    <a:pt x="494" y="131"/>
                  </a:cubicBezTo>
                  <a:cubicBezTo>
                    <a:pt x="462" y="116"/>
                    <a:pt x="429" y="99"/>
                    <a:pt x="397" y="85"/>
                  </a:cubicBezTo>
                  <a:cubicBezTo>
                    <a:pt x="376" y="75"/>
                    <a:pt x="355" y="67"/>
                    <a:pt x="336" y="59"/>
                  </a:cubicBezTo>
                  <a:cubicBezTo>
                    <a:pt x="211" y="12"/>
                    <a:pt x="95" y="0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95" y="3"/>
                    <a:pt x="211" y="15"/>
                    <a:pt x="335" y="62"/>
                  </a:cubicBezTo>
                  <a:cubicBezTo>
                    <a:pt x="354" y="69"/>
                    <a:pt x="375" y="77"/>
                    <a:pt x="396" y="87"/>
                  </a:cubicBezTo>
                  <a:cubicBezTo>
                    <a:pt x="428" y="102"/>
                    <a:pt x="461" y="118"/>
                    <a:pt x="493" y="134"/>
                  </a:cubicBezTo>
                  <a:cubicBezTo>
                    <a:pt x="584" y="178"/>
                    <a:pt x="677" y="224"/>
                    <a:pt x="777" y="243"/>
                  </a:cubicBezTo>
                  <a:cubicBezTo>
                    <a:pt x="920" y="271"/>
                    <a:pt x="1073" y="249"/>
                    <a:pt x="1221" y="179"/>
                  </a:cubicBezTo>
                  <a:cubicBezTo>
                    <a:pt x="1257" y="162"/>
                    <a:pt x="1293" y="142"/>
                    <a:pt x="1328" y="123"/>
                  </a:cubicBezTo>
                  <a:cubicBezTo>
                    <a:pt x="1395" y="86"/>
                    <a:pt x="1463" y="48"/>
                    <a:pt x="1535" y="28"/>
                  </a:cubicBezTo>
                  <a:lnTo>
                    <a:pt x="153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97C6D4F2-F901-6FAF-9402-EB76625905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12786"/>
              <a:ext cx="12176125" cy="2168525"/>
            </a:xfrm>
            <a:custGeom>
              <a:avLst/>
              <a:gdLst>
                <a:gd name="T0" fmla="*/ 1535 w 1535"/>
                <a:gd name="T1" fmla="*/ 14 h 273"/>
                <a:gd name="T2" fmla="*/ 1295 w 1535"/>
                <a:gd name="T3" fmla="*/ 119 h 273"/>
                <a:gd name="T4" fmla="*/ 1187 w 1535"/>
                <a:gd name="T5" fmla="*/ 179 h 273"/>
                <a:gd name="T6" fmla="*/ 740 w 1535"/>
                <a:gd name="T7" fmla="*/ 239 h 273"/>
                <a:gd name="T8" fmla="*/ 472 w 1535"/>
                <a:gd name="T9" fmla="*/ 131 h 273"/>
                <a:gd name="T10" fmla="*/ 378 w 1535"/>
                <a:gd name="T11" fmla="*/ 85 h 273"/>
                <a:gd name="T12" fmla="*/ 320 w 1535"/>
                <a:gd name="T13" fmla="*/ 61 h 273"/>
                <a:gd name="T14" fmla="*/ 0 w 1535"/>
                <a:gd name="T15" fmla="*/ 15 h 273"/>
                <a:gd name="T16" fmla="*/ 0 w 1535"/>
                <a:gd name="T17" fmla="*/ 18 h 273"/>
                <a:gd name="T18" fmla="*/ 319 w 1535"/>
                <a:gd name="T19" fmla="*/ 63 h 273"/>
                <a:gd name="T20" fmla="*/ 377 w 1535"/>
                <a:gd name="T21" fmla="*/ 88 h 273"/>
                <a:gd name="T22" fmla="*/ 471 w 1535"/>
                <a:gd name="T23" fmla="*/ 134 h 273"/>
                <a:gd name="T24" fmla="*/ 740 w 1535"/>
                <a:gd name="T25" fmla="*/ 241 h 273"/>
                <a:gd name="T26" fmla="*/ 1188 w 1535"/>
                <a:gd name="T27" fmla="*/ 181 h 273"/>
                <a:gd name="T28" fmla="*/ 1297 w 1535"/>
                <a:gd name="T29" fmla="*/ 122 h 273"/>
                <a:gd name="T30" fmla="*/ 1535 w 1535"/>
                <a:gd name="T31" fmla="*/ 16 h 273"/>
                <a:gd name="T32" fmla="*/ 1535 w 1535"/>
                <a:gd name="T33" fmla="*/ 1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3">
                  <a:moveTo>
                    <a:pt x="1535" y="14"/>
                  </a:moveTo>
                  <a:cubicBezTo>
                    <a:pt x="1451" y="29"/>
                    <a:pt x="1372" y="75"/>
                    <a:pt x="1295" y="119"/>
                  </a:cubicBezTo>
                  <a:cubicBezTo>
                    <a:pt x="1260" y="140"/>
                    <a:pt x="1224" y="161"/>
                    <a:pt x="1187" y="179"/>
                  </a:cubicBezTo>
                  <a:cubicBezTo>
                    <a:pt x="1044" y="249"/>
                    <a:pt x="885" y="271"/>
                    <a:pt x="740" y="239"/>
                  </a:cubicBezTo>
                  <a:cubicBezTo>
                    <a:pt x="646" y="218"/>
                    <a:pt x="558" y="174"/>
                    <a:pt x="472" y="131"/>
                  </a:cubicBezTo>
                  <a:cubicBezTo>
                    <a:pt x="441" y="116"/>
                    <a:pt x="410" y="100"/>
                    <a:pt x="378" y="85"/>
                  </a:cubicBezTo>
                  <a:cubicBezTo>
                    <a:pt x="358" y="76"/>
                    <a:pt x="339" y="68"/>
                    <a:pt x="320" y="61"/>
                  </a:cubicBezTo>
                  <a:cubicBezTo>
                    <a:pt x="204" y="15"/>
                    <a:pt x="93" y="0"/>
                    <a:pt x="0" y="1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"/>
                    <a:pt x="204" y="18"/>
                    <a:pt x="319" y="63"/>
                  </a:cubicBezTo>
                  <a:cubicBezTo>
                    <a:pt x="338" y="70"/>
                    <a:pt x="357" y="79"/>
                    <a:pt x="377" y="88"/>
                  </a:cubicBezTo>
                  <a:cubicBezTo>
                    <a:pt x="408" y="102"/>
                    <a:pt x="440" y="118"/>
                    <a:pt x="471" y="134"/>
                  </a:cubicBezTo>
                  <a:cubicBezTo>
                    <a:pt x="557" y="176"/>
                    <a:pt x="645" y="221"/>
                    <a:pt x="740" y="241"/>
                  </a:cubicBezTo>
                  <a:cubicBezTo>
                    <a:pt x="885" y="273"/>
                    <a:pt x="1044" y="252"/>
                    <a:pt x="1188" y="181"/>
                  </a:cubicBezTo>
                  <a:cubicBezTo>
                    <a:pt x="1225" y="163"/>
                    <a:pt x="1261" y="142"/>
                    <a:pt x="1297" y="122"/>
                  </a:cubicBezTo>
                  <a:cubicBezTo>
                    <a:pt x="1373" y="77"/>
                    <a:pt x="1451" y="32"/>
                    <a:pt x="1535" y="16"/>
                  </a:cubicBezTo>
                  <a:lnTo>
                    <a:pt x="1535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36946904-9A29-0984-5462-D2ACFE6BD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8" y="681037"/>
              <a:ext cx="12184063" cy="2200276"/>
            </a:xfrm>
            <a:custGeom>
              <a:avLst/>
              <a:gdLst>
                <a:gd name="T0" fmla="*/ 1536 w 1536"/>
                <a:gd name="T1" fmla="*/ 7 h 277"/>
                <a:gd name="T2" fmla="*/ 1265 w 1536"/>
                <a:gd name="T3" fmla="*/ 119 h 277"/>
                <a:gd name="T4" fmla="*/ 1155 w 1536"/>
                <a:gd name="T5" fmla="*/ 182 h 277"/>
                <a:gd name="T6" fmla="*/ 704 w 1536"/>
                <a:gd name="T7" fmla="*/ 238 h 277"/>
                <a:gd name="T8" fmla="*/ 451 w 1536"/>
                <a:gd name="T9" fmla="*/ 132 h 277"/>
                <a:gd name="T10" fmla="*/ 360 w 1536"/>
                <a:gd name="T11" fmla="*/ 87 h 277"/>
                <a:gd name="T12" fmla="*/ 305 w 1536"/>
                <a:gd name="T13" fmla="*/ 63 h 277"/>
                <a:gd name="T14" fmla="*/ 0 w 1536"/>
                <a:gd name="T15" fmla="*/ 7 h 277"/>
                <a:gd name="T16" fmla="*/ 0 w 1536"/>
                <a:gd name="T17" fmla="*/ 10 h 277"/>
                <a:gd name="T18" fmla="*/ 304 w 1536"/>
                <a:gd name="T19" fmla="*/ 65 h 277"/>
                <a:gd name="T20" fmla="*/ 359 w 1536"/>
                <a:gd name="T21" fmla="*/ 90 h 277"/>
                <a:gd name="T22" fmla="*/ 450 w 1536"/>
                <a:gd name="T23" fmla="*/ 135 h 277"/>
                <a:gd name="T24" fmla="*/ 704 w 1536"/>
                <a:gd name="T25" fmla="*/ 240 h 277"/>
                <a:gd name="T26" fmla="*/ 1156 w 1536"/>
                <a:gd name="T27" fmla="*/ 185 h 277"/>
                <a:gd name="T28" fmla="*/ 1266 w 1536"/>
                <a:gd name="T29" fmla="*/ 121 h 277"/>
                <a:gd name="T30" fmla="*/ 1536 w 1536"/>
                <a:gd name="T31" fmla="*/ 10 h 277"/>
                <a:gd name="T32" fmla="*/ 1536 w 1536"/>
                <a:gd name="T33" fmla="*/ 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6" h="277">
                  <a:moveTo>
                    <a:pt x="1536" y="7"/>
                  </a:moveTo>
                  <a:cubicBezTo>
                    <a:pt x="1439" y="13"/>
                    <a:pt x="1350" y="67"/>
                    <a:pt x="1265" y="119"/>
                  </a:cubicBezTo>
                  <a:cubicBezTo>
                    <a:pt x="1229" y="141"/>
                    <a:pt x="1192" y="164"/>
                    <a:pt x="1155" y="182"/>
                  </a:cubicBezTo>
                  <a:cubicBezTo>
                    <a:pt x="1013" y="254"/>
                    <a:pt x="853" y="274"/>
                    <a:pt x="704" y="238"/>
                  </a:cubicBezTo>
                  <a:cubicBezTo>
                    <a:pt x="615" y="216"/>
                    <a:pt x="532" y="174"/>
                    <a:pt x="451" y="132"/>
                  </a:cubicBezTo>
                  <a:cubicBezTo>
                    <a:pt x="421" y="117"/>
                    <a:pt x="391" y="102"/>
                    <a:pt x="360" y="87"/>
                  </a:cubicBezTo>
                  <a:cubicBezTo>
                    <a:pt x="341" y="78"/>
                    <a:pt x="323" y="70"/>
                    <a:pt x="305" y="63"/>
                  </a:cubicBezTo>
                  <a:cubicBezTo>
                    <a:pt x="199" y="20"/>
                    <a:pt x="93" y="0"/>
                    <a:pt x="0" y="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93" y="3"/>
                    <a:pt x="198" y="22"/>
                    <a:pt x="304" y="65"/>
                  </a:cubicBezTo>
                  <a:cubicBezTo>
                    <a:pt x="322" y="73"/>
                    <a:pt x="340" y="81"/>
                    <a:pt x="359" y="90"/>
                  </a:cubicBezTo>
                  <a:cubicBezTo>
                    <a:pt x="390" y="104"/>
                    <a:pt x="420" y="120"/>
                    <a:pt x="450" y="135"/>
                  </a:cubicBezTo>
                  <a:cubicBezTo>
                    <a:pt x="531" y="176"/>
                    <a:pt x="615" y="219"/>
                    <a:pt x="704" y="240"/>
                  </a:cubicBezTo>
                  <a:cubicBezTo>
                    <a:pt x="853" y="277"/>
                    <a:pt x="1013" y="257"/>
                    <a:pt x="1156" y="185"/>
                  </a:cubicBezTo>
                  <a:cubicBezTo>
                    <a:pt x="1193" y="166"/>
                    <a:pt x="1230" y="143"/>
                    <a:pt x="1266" y="121"/>
                  </a:cubicBezTo>
                  <a:cubicBezTo>
                    <a:pt x="1351" y="69"/>
                    <a:pt x="1439" y="16"/>
                    <a:pt x="1536" y="10"/>
                  </a:cubicBezTo>
                  <a:lnTo>
                    <a:pt x="1536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9" name="Slide Number Placeholder 5">
            <a:extLst>
              <a:ext uri="{FF2B5EF4-FFF2-40B4-BE49-F238E27FC236}">
                <a16:creationId xmlns:a16="http://schemas.microsoft.com/office/drawing/2014/main" id="{C0ABE29B-47E5-4AD4-8A3A-466B1E51F004}"/>
              </a:ext>
            </a:extLst>
          </p:cNvPr>
          <p:cNvSpPr txBox="1">
            <a:spLocks/>
          </p:cNvSpPr>
          <p:nvPr userDrawn="1"/>
        </p:nvSpPr>
        <p:spPr>
          <a:xfrm>
            <a:off x="10926540" y="6450194"/>
            <a:ext cx="914400" cy="274320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037EDB1-5B40-E248-BF7D-6BAFEC74E2F4}" type="slidenum">
              <a:rPr lang="en-US" sz="1600" smtClean="0">
                <a:solidFill>
                  <a:schemeClr val="bg1"/>
                </a:solidFill>
              </a:rPr>
              <a:pPr algn="r"/>
              <a:t>‹#›</a:t>
            </a:fld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62F1771-CC00-4F9D-85DE-CE2281B970B6}"/>
              </a:ext>
            </a:extLst>
          </p:cNvPr>
          <p:cNvSpPr txBox="1">
            <a:spLocks/>
          </p:cNvSpPr>
          <p:nvPr userDrawn="1"/>
        </p:nvSpPr>
        <p:spPr>
          <a:xfrm>
            <a:off x="330588" y="6519692"/>
            <a:ext cx="2317362" cy="27432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lang="en-US" sz="900" b="0" kern="120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buClr>
                <a:schemeClr val="folHlink"/>
              </a:buClr>
              <a:buFont typeface="Wingdings" pitchFamily="2" charset="2"/>
              <a:buNone/>
              <a:defRPr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 © 2023 Jenzabar, Inc.</a:t>
            </a:r>
          </a:p>
        </p:txBody>
      </p:sp>
      <p:pic>
        <p:nvPicPr>
          <p:cNvPr id="2" name="Picture 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A3BEED2A-18F4-E4EB-CC19-47F0703245A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26000"/>
          </a:blip>
          <a:stretch>
            <a:fillRect/>
          </a:stretch>
        </p:blipFill>
        <p:spPr>
          <a:xfrm>
            <a:off x="9630260" y="6201113"/>
            <a:ext cx="1572710" cy="562622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57EBCD72-1538-CB32-2510-5AF694EBB22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alphaModFix amt="22000"/>
          </a:blip>
          <a:srcRect t="46912" r="49106"/>
          <a:stretch/>
        </p:blipFill>
        <p:spPr>
          <a:xfrm>
            <a:off x="6002629" y="-875039"/>
            <a:ext cx="7281571" cy="7595465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792FC733-DE4E-494B-B723-8334EBC1DDE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01900" y="685801"/>
            <a:ext cx="2798500" cy="5486399"/>
          </a:xfrm>
        </p:spPr>
        <p:txBody>
          <a:bodyPr anchor="ctr">
            <a:normAutofit/>
          </a:bodyPr>
          <a:lstStyle>
            <a:lvl1pPr algn="r">
              <a:defRPr sz="4000">
                <a:solidFill>
                  <a:srgbClr val="0070C0"/>
                </a:solidFill>
              </a:defRPr>
            </a:lvl1pPr>
          </a:lstStyle>
          <a:p>
            <a:r>
              <a:rPr lang="en-US" dirty="0"/>
              <a:t>Agenda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9B2F55C0-01E3-4006-906A-04B0AEF5FF1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105400" y="685801"/>
            <a:ext cx="6248400" cy="5486398"/>
          </a:xfrm>
        </p:spPr>
        <p:txBody>
          <a:bodyPr anchor="ctr">
            <a:normAutofit/>
          </a:bodyPr>
          <a:lstStyle>
            <a:lvl1pPr marL="571500" indent="-5715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SzPct val="75000"/>
              <a:buFont typeface="Century Gothic" panose="020B0502020202020204" pitchFamily="34" charset="0"/>
              <a:buChar char="►"/>
              <a:defRPr 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contents</a:t>
            </a:r>
          </a:p>
        </p:txBody>
      </p:sp>
    </p:spTree>
    <p:extLst>
      <p:ext uri="{BB962C8B-B14F-4D97-AF65-F5344CB8AC3E}">
        <p14:creationId xmlns:p14="http://schemas.microsoft.com/office/powerpoint/2010/main" val="3117972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>
          <p15:clr>
            <a:srgbClr val="FBAE40"/>
          </p15:clr>
        </p15:guide>
        <p15:guide id="4" pos="7680">
          <p15:clr>
            <a:srgbClr val="FBAE40"/>
          </p15:clr>
        </p15:guide>
        <p15:guide id="5" orient="horz">
          <p15:clr>
            <a:srgbClr val="FBAE40"/>
          </p15:clr>
        </p15:guide>
        <p15:guide id="6" pos="2544">
          <p15:clr>
            <a:srgbClr val="FBAE40"/>
          </p15:clr>
        </p15:guide>
        <p15:guide id="7" pos="2832">
          <p15:clr>
            <a:srgbClr val="FBAE40"/>
          </p15:clr>
        </p15:guide>
        <p15:guide id="8" pos="4968">
          <p15:clr>
            <a:srgbClr val="FBAE40"/>
          </p15:clr>
        </p15:guide>
        <p15:guide id="9" pos="5280">
          <p15:clr>
            <a:srgbClr val="FBAE40"/>
          </p15:clr>
        </p15:guide>
        <p15:guide id="10" pos="3120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blur&#10;&#10;Description automatically generated">
            <a:extLst>
              <a:ext uri="{FF2B5EF4-FFF2-40B4-BE49-F238E27FC236}">
                <a16:creationId xmlns:a16="http://schemas.microsoft.com/office/drawing/2014/main" id="{E6A98B22-457F-AA30-68FB-1BF081A738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34E9669-A272-4ED7-8674-C3568A93C551}"/>
              </a:ext>
            </a:extLst>
          </p:cNvPr>
          <p:cNvSpPr/>
          <p:nvPr userDrawn="1"/>
        </p:nvSpPr>
        <p:spPr>
          <a:xfrm>
            <a:off x="0" y="-23744"/>
            <a:ext cx="12192000" cy="6881744"/>
          </a:xfrm>
          <a:prstGeom prst="rect">
            <a:avLst/>
          </a:prstGeom>
          <a:gradFill flip="none" rotWithShape="1">
            <a:gsLst>
              <a:gs pos="3738">
                <a:srgbClr val="002060"/>
              </a:gs>
              <a:gs pos="60000">
                <a:srgbClr val="0070C0">
                  <a:alpha val="41000"/>
                </a:srgbClr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F6411C-7638-3035-0821-BD6DF47FD16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6000"/>
          </a:blip>
          <a:stretch>
            <a:fillRect/>
          </a:stretch>
        </p:blipFill>
        <p:spPr>
          <a:xfrm>
            <a:off x="1597100" y="-5047754"/>
            <a:ext cx="14307431" cy="14307431"/>
          </a:xfrm>
          <a:prstGeom prst="rect">
            <a:avLst/>
          </a:prstGeom>
        </p:spPr>
      </p:pic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9896489-0ACA-7F4B-80FB-4FC82DD75AD5}"/>
              </a:ext>
            </a:extLst>
          </p:cNvPr>
          <p:cNvSpPr txBox="1">
            <a:spLocks/>
          </p:cNvSpPr>
          <p:nvPr userDrawn="1"/>
        </p:nvSpPr>
        <p:spPr>
          <a:xfrm>
            <a:off x="330588" y="6519692"/>
            <a:ext cx="2317362" cy="27432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lang="en-US" sz="900" b="0" kern="120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buClr>
                <a:schemeClr val="folHlink"/>
              </a:buClr>
              <a:buFont typeface="Wingdings" pitchFamily="2" charset="2"/>
              <a:buNone/>
              <a:defRPr/>
            </a:pPr>
            <a:r>
              <a:rPr lang="en-US" sz="1000" dirty="0">
                <a:solidFill>
                  <a:schemeClr val="bg2"/>
                </a:solidFill>
              </a:rPr>
              <a:t> © 2023 Jenzabar, Inc.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6D689F84-7ED6-3846-813C-A0BFEFBC2803}"/>
              </a:ext>
            </a:extLst>
          </p:cNvPr>
          <p:cNvSpPr txBox="1">
            <a:spLocks/>
          </p:cNvSpPr>
          <p:nvPr userDrawn="1"/>
        </p:nvSpPr>
        <p:spPr>
          <a:xfrm>
            <a:off x="10926540" y="6450194"/>
            <a:ext cx="914400" cy="274320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037EDB1-5B40-E248-BF7D-6BAFEC74E2F4}" type="slidenum">
              <a:rPr lang="en-US" sz="1600" smtClean="0">
                <a:solidFill>
                  <a:schemeClr val="bg2"/>
                </a:solidFill>
              </a:rPr>
              <a:pPr algn="r"/>
              <a:t>‹#›</a:t>
            </a:fld>
            <a:endParaRPr lang="en-US" sz="1600">
              <a:solidFill>
                <a:schemeClr val="bg2"/>
              </a:solidFill>
            </a:endParaRPr>
          </a:p>
        </p:txBody>
      </p:sp>
      <p:pic>
        <p:nvPicPr>
          <p:cNvPr id="7" name="Picture 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2C170E75-4221-49B9-CEB0-B8D5D834918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6000"/>
          </a:blip>
          <a:stretch>
            <a:fillRect/>
          </a:stretch>
        </p:blipFill>
        <p:spPr>
          <a:xfrm>
            <a:off x="9630260" y="6201113"/>
            <a:ext cx="1572710" cy="562622"/>
          </a:xfrm>
          <a:prstGeom prst="rect">
            <a:avLst/>
          </a:prstGeom>
        </p:spPr>
      </p:pic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4B4F731-7576-2B40-F724-F2B27998FB5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33400" y="1356961"/>
            <a:ext cx="11150600" cy="4132223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5">
                  <a:lumMod val="60000"/>
                  <a:lumOff val="40000"/>
                </a:schemeClr>
              </a:buClr>
              <a:buSzPct val="75000"/>
              <a:buFont typeface="Century Gothic" panose="020B0502020202020204" pitchFamily="34" charset="0"/>
              <a:buChar char="►"/>
              <a:tabLst/>
              <a:defRPr sz="2400" b="0">
                <a:solidFill>
                  <a:schemeClr val="bg1"/>
                </a:solidFill>
              </a:defRPr>
            </a:lvl1pPr>
            <a:lvl2pPr>
              <a:buClr>
                <a:srgbClr val="FFFF00"/>
              </a:buClr>
              <a:buFont typeface="Wingdings" panose="05000000000000000000" pitchFamily="2" charset="2"/>
              <a:buChar char="§"/>
              <a:defRPr sz="2200" b="0">
                <a:solidFill>
                  <a:schemeClr val="bg1"/>
                </a:solidFill>
              </a:defRPr>
            </a:lvl2pPr>
            <a:lvl3pPr>
              <a:buClr>
                <a:schemeClr val="accent1">
                  <a:lumMod val="20000"/>
                  <a:lumOff val="80000"/>
                </a:schemeClr>
              </a:buClr>
              <a:buFont typeface="Arial" panose="020B0604020202020204" pitchFamily="34" charset="0"/>
              <a:buChar char="•"/>
              <a:defRPr sz="1800" b="0">
                <a:solidFill>
                  <a:schemeClr val="bg1"/>
                </a:solidFill>
              </a:defRPr>
            </a:lvl3pPr>
            <a:lvl4pPr>
              <a:buClr>
                <a:schemeClr val="accent1">
                  <a:lumMod val="40000"/>
                  <a:lumOff val="60000"/>
                </a:schemeClr>
              </a:buClr>
              <a:buFont typeface="Wingdings" pitchFamily="2" charset="2"/>
              <a:buChar char="ü"/>
              <a:defRPr sz="1800" b="0">
                <a:solidFill>
                  <a:schemeClr val="bg1"/>
                </a:solidFill>
              </a:defRPr>
            </a:lvl4pPr>
            <a:lvl5pPr>
              <a:buClr>
                <a:schemeClr val="accent1">
                  <a:lumMod val="40000"/>
                  <a:lumOff val="60000"/>
                </a:schemeClr>
              </a:buClr>
              <a:buFont typeface="Courier New" pitchFamily="49" charset="0"/>
              <a:buChar char="o"/>
              <a:defRPr sz="1800" b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72F8DF2-C9AB-D23A-3475-ADD5A3289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536501"/>
            <a:ext cx="10515600" cy="61128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00E9F86-64C3-7B1B-0866-5ED549289E3F}"/>
              </a:ext>
            </a:extLst>
          </p:cNvPr>
          <p:cNvGrpSpPr/>
          <p:nvPr userDrawn="1"/>
        </p:nvGrpSpPr>
        <p:grpSpPr>
          <a:xfrm flipH="1">
            <a:off x="-508700" y="5609205"/>
            <a:ext cx="13516776" cy="1466281"/>
            <a:chOff x="7938" y="681037"/>
            <a:chExt cx="12184063" cy="2232025"/>
          </a:xfrm>
          <a:gradFill>
            <a:gsLst>
              <a:gs pos="0">
                <a:schemeClr val="accent1">
                  <a:lumMod val="20000"/>
                  <a:lumOff val="80000"/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7000"/>
                </a:schemeClr>
              </a:gs>
            </a:gsLst>
            <a:lin ang="0" scaled="1"/>
          </a:gradFill>
        </p:grpSpPr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1C68A535-506A-C233-8001-9440A09609F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839786"/>
              <a:ext cx="12168188" cy="2065339"/>
            </a:xfrm>
            <a:custGeom>
              <a:avLst/>
              <a:gdLst>
                <a:gd name="T0" fmla="*/ 1534 w 1534"/>
                <a:gd name="T1" fmla="*/ 69 h 260"/>
                <a:gd name="T2" fmla="*/ 1415 w 1534"/>
                <a:gd name="T3" fmla="*/ 122 h 260"/>
                <a:gd name="T4" fmla="*/ 1319 w 1534"/>
                <a:gd name="T5" fmla="*/ 165 h 260"/>
                <a:gd name="T6" fmla="*/ 888 w 1534"/>
                <a:gd name="T7" fmla="*/ 243 h 260"/>
                <a:gd name="T8" fmla="*/ 562 w 1534"/>
                <a:gd name="T9" fmla="*/ 128 h 260"/>
                <a:gd name="T10" fmla="*/ 451 w 1534"/>
                <a:gd name="T11" fmla="*/ 78 h 260"/>
                <a:gd name="T12" fmla="*/ 382 w 1534"/>
                <a:gd name="T13" fmla="*/ 51 h 260"/>
                <a:gd name="T14" fmla="*/ 187 w 1534"/>
                <a:gd name="T15" fmla="*/ 11 h 260"/>
                <a:gd name="T16" fmla="*/ 0 w 1534"/>
                <a:gd name="T17" fmla="*/ 46 h 260"/>
                <a:gd name="T18" fmla="*/ 1 w 1534"/>
                <a:gd name="T19" fmla="*/ 49 h 260"/>
                <a:gd name="T20" fmla="*/ 381 w 1534"/>
                <a:gd name="T21" fmla="*/ 53 h 260"/>
                <a:gd name="T22" fmla="*/ 450 w 1534"/>
                <a:gd name="T23" fmla="*/ 80 h 260"/>
                <a:gd name="T24" fmla="*/ 561 w 1534"/>
                <a:gd name="T25" fmla="*/ 131 h 260"/>
                <a:gd name="T26" fmla="*/ 887 w 1534"/>
                <a:gd name="T27" fmla="*/ 246 h 260"/>
                <a:gd name="T28" fmla="*/ 931 w 1534"/>
                <a:gd name="T29" fmla="*/ 250 h 260"/>
                <a:gd name="T30" fmla="*/ 1320 w 1534"/>
                <a:gd name="T31" fmla="*/ 168 h 260"/>
                <a:gd name="T32" fmla="*/ 1416 w 1534"/>
                <a:gd name="T33" fmla="*/ 124 h 260"/>
                <a:gd name="T34" fmla="*/ 1534 w 1534"/>
                <a:gd name="T35" fmla="*/ 71 h 260"/>
                <a:gd name="T36" fmla="*/ 1534 w 1534"/>
                <a:gd name="T37" fmla="*/ 69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34" h="260">
                  <a:moveTo>
                    <a:pt x="1534" y="69"/>
                  </a:moveTo>
                  <a:cubicBezTo>
                    <a:pt x="1494" y="85"/>
                    <a:pt x="1454" y="103"/>
                    <a:pt x="1415" y="122"/>
                  </a:cubicBezTo>
                  <a:cubicBezTo>
                    <a:pt x="1383" y="136"/>
                    <a:pt x="1351" y="151"/>
                    <a:pt x="1319" y="165"/>
                  </a:cubicBezTo>
                  <a:cubicBezTo>
                    <a:pt x="1155" y="235"/>
                    <a:pt x="1018" y="260"/>
                    <a:pt x="888" y="243"/>
                  </a:cubicBezTo>
                  <a:cubicBezTo>
                    <a:pt x="773" y="228"/>
                    <a:pt x="666" y="177"/>
                    <a:pt x="562" y="128"/>
                  </a:cubicBezTo>
                  <a:cubicBezTo>
                    <a:pt x="526" y="111"/>
                    <a:pt x="488" y="94"/>
                    <a:pt x="451" y="78"/>
                  </a:cubicBezTo>
                  <a:cubicBezTo>
                    <a:pt x="428" y="68"/>
                    <a:pt x="404" y="59"/>
                    <a:pt x="382" y="51"/>
                  </a:cubicBezTo>
                  <a:cubicBezTo>
                    <a:pt x="313" y="27"/>
                    <a:pt x="247" y="14"/>
                    <a:pt x="187" y="11"/>
                  </a:cubicBezTo>
                  <a:cubicBezTo>
                    <a:pt x="117" y="8"/>
                    <a:pt x="54" y="20"/>
                    <a:pt x="0" y="46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01" y="0"/>
                    <a:pt x="232" y="2"/>
                    <a:pt x="381" y="53"/>
                  </a:cubicBezTo>
                  <a:cubicBezTo>
                    <a:pt x="404" y="61"/>
                    <a:pt x="427" y="70"/>
                    <a:pt x="450" y="80"/>
                  </a:cubicBezTo>
                  <a:cubicBezTo>
                    <a:pt x="487" y="96"/>
                    <a:pt x="525" y="114"/>
                    <a:pt x="561" y="131"/>
                  </a:cubicBezTo>
                  <a:cubicBezTo>
                    <a:pt x="665" y="180"/>
                    <a:pt x="772" y="231"/>
                    <a:pt x="887" y="246"/>
                  </a:cubicBezTo>
                  <a:cubicBezTo>
                    <a:pt x="902" y="247"/>
                    <a:pt x="916" y="249"/>
                    <a:pt x="931" y="250"/>
                  </a:cubicBezTo>
                  <a:cubicBezTo>
                    <a:pt x="1048" y="257"/>
                    <a:pt x="1173" y="230"/>
                    <a:pt x="1320" y="168"/>
                  </a:cubicBezTo>
                  <a:cubicBezTo>
                    <a:pt x="1352" y="154"/>
                    <a:pt x="1385" y="139"/>
                    <a:pt x="1416" y="124"/>
                  </a:cubicBezTo>
                  <a:cubicBezTo>
                    <a:pt x="1455" y="106"/>
                    <a:pt x="1494" y="88"/>
                    <a:pt x="1534" y="71"/>
                  </a:cubicBezTo>
                  <a:lnTo>
                    <a:pt x="1534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A0578C3B-293A-2F3E-BE94-8A9A72745B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792162"/>
              <a:ext cx="12168188" cy="2120900"/>
            </a:xfrm>
            <a:custGeom>
              <a:avLst/>
              <a:gdLst>
                <a:gd name="T0" fmla="*/ 1534 w 1534"/>
                <a:gd name="T1" fmla="*/ 55 h 267"/>
                <a:gd name="T2" fmla="*/ 1386 w 1534"/>
                <a:gd name="T3" fmla="*/ 123 h 267"/>
                <a:gd name="T4" fmla="*/ 1286 w 1534"/>
                <a:gd name="T5" fmla="*/ 171 h 267"/>
                <a:gd name="T6" fmla="*/ 851 w 1534"/>
                <a:gd name="T7" fmla="*/ 244 h 267"/>
                <a:gd name="T8" fmla="*/ 539 w 1534"/>
                <a:gd name="T9" fmla="*/ 131 h 267"/>
                <a:gd name="T10" fmla="*/ 433 w 1534"/>
                <a:gd name="T11" fmla="*/ 82 h 267"/>
                <a:gd name="T12" fmla="*/ 366 w 1534"/>
                <a:gd name="T13" fmla="*/ 55 h 267"/>
                <a:gd name="T14" fmla="*/ 0 w 1534"/>
                <a:gd name="T15" fmla="*/ 41 h 267"/>
                <a:gd name="T16" fmla="*/ 1 w 1534"/>
                <a:gd name="T17" fmla="*/ 43 h 267"/>
                <a:gd name="T18" fmla="*/ 365 w 1534"/>
                <a:gd name="T19" fmla="*/ 58 h 267"/>
                <a:gd name="T20" fmla="*/ 432 w 1534"/>
                <a:gd name="T21" fmla="*/ 84 h 267"/>
                <a:gd name="T22" fmla="*/ 538 w 1534"/>
                <a:gd name="T23" fmla="*/ 133 h 267"/>
                <a:gd name="T24" fmla="*/ 850 w 1534"/>
                <a:gd name="T25" fmla="*/ 247 h 267"/>
                <a:gd name="T26" fmla="*/ 1287 w 1534"/>
                <a:gd name="T27" fmla="*/ 173 h 267"/>
                <a:gd name="T28" fmla="*/ 1387 w 1534"/>
                <a:gd name="T29" fmla="*/ 125 h 267"/>
                <a:gd name="T30" fmla="*/ 1534 w 1534"/>
                <a:gd name="T31" fmla="*/ 58 h 267"/>
                <a:gd name="T32" fmla="*/ 1534 w 1534"/>
                <a:gd name="T33" fmla="*/ 55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4" h="267">
                  <a:moveTo>
                    <a:pt x="1534" y="55"/>
                  </a:moveTo>
                  <a:cubicBezTo>
                    <a:pt x="1484" y="74"/>
                    <a:pt x="1435" y="99"/>
                    <a:pt x="1386" y="123"/>
                  </a:cubicBezTo>
                  <a:cubicBezTo>
                    <a:pt x="1353" y="139"/>
                    <a:pt x="1319" y="156"/>
                    <a:pt x="1286" y="171"/>
                  </a:cubicBezTo>
                  <a:cubicBezTo>
                    <a:pt x="1130" y="240"/>
                    <a:pt x="984" y="264"/>
                    <a:pt x="851" y="244"/>
                  </a:cubicBezTo>
                  <a:cubicBezTo>
                    <a:pt x="741" y="227"/>
                    <a:pt x="638" y="178"/>
                    <a:pt x="539" y="131"/>
                  </a:cubicBezTo>
                  <a:cubicBezTo>
                    <a:pt x="504" y="114"/>
                    <a:pt x="468" y="97"/>
                    <a:pt x="433" y="82"/>
                  </a:cubicBezTo>
                  <a:cubicBezTo>
                    <a:pt x="410" y="72"/>
                    <a:pt x="388" y="63"/>
                    <a:pt x="366" y="55"/>
                  </a:cubicBezTo>
                  <a:cubicBezTo>
                    <a:pt x="225" y="5"/>
                    <a:pt x="98" y="0"/>
                    <a:pt x="0" y="4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98" y="3"/>
                    <a:pt x="224" y="8"/>
                    <a:pt x="365" y="58"/>
                  </a:cubicBezTo>
                  <a:cubicBezTo>
                    <a:pt x="387" y="65"/>
                    <a:pt x="409" y="74"/>
                    <a:pt x="432" y="84"/>
                  </a:cubicBezTo>
                  <a:cubicBezTo>
                    <a:pt x="467" y="99"/>
                    <a:pt x="503" y="117"/>
                    <a:pt x="538" y="133"/>
                  </a:cubicBezTo>
                  <a:cubicBezTo>
                    <a:pt x="637" y="181"/>
                    <a:pt x="740" y="230"/>
                    <a:pt x="850" y="247"/>
                  </a:cubicBezTo>
                  <a:cubicBezTo>
                    <a:pt x="984" y="267"/>
                    <a:pt x="1131" y="242"/>
                    <a:pt x="1287" y="173"/>
                  </a:cubicBezTo>
                  <a:cubicBezTo>
                    <a:pt x="1320" y="158"/>
                    <a:pt x="1355" y="141"/>
                    <a:pt x="1387" y="125"/>
                  </a:cubicBezTo>
                  <a:cubicBezTo>
                    <a:pt x="1435" y="101"/>
                    <a:pt x="1484" y="77"/>
                    <a:pt x="1534" y="58"/>
                  </a:cubicBezTo>
                  <a:lnTo>
                    <a:pt x="153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CBDB39D3-BBBA-FD72-557D-F203E1178A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68349"/>
              <a:ext cx="12176125" cy="2128839"/>
            </a:xfrm>
            <a:custGeom>
              <a:avLst/>
              <a:gdLst>
                <a:gd name="T0" fmla="*/ 1535 w 1535"/>
                <a:gd name="T1" fmla="*/ 39 h 268"/>
                <a:gd name="T2" fmla="*/ 1357 w 1535"/>
                <a:gd name="T3" fmla="*/ 121 h 268"/>
                <a:gd name="T4" fmla="*/ 1253 w 1535"/>
                <a:gd name="T5" fmla="*/ 173 h 268"/>
                <a:gd name="T6" fmla="*/ 815 w 1535"/>
                <a:gd name="T7" fmla="*/ 242 h 268"/>
                <a:gd name="T8" fmla="*/ 517 w 1535"/>
                <a:gd name="T9" fmla="*/ 130 h 268"/>
                <a:gd name="T10" fmla="*/ 415 w 1535"/>
                <a:gd name="T11" fmla="*/ 83 h 268"/>
                <a:gd name="T12" fmla="*/ 351 w 1535"/>
                <a:gd name="T13" fmla="*/ 57 h 268"/>
                <a:gd name="T14" fmla="*/ 0 w 1535"/>
                <a:gd name="T15" fmla="*/ 32 h 268"/>
                <a:gd name="T16" fmla="*/ 1 w 1535"/>
                <a:gd name="T17" fmla="*/ 34 h 268"/>
                <a:gd name="T18" fmla="*/ 351 w 1535"/>
                <a:gd name="T19" fmla="*/ 59 h 268"/>
                <a:gd name="T20" fmla="*/ 414 w 1535"/>
                <a:gd name="T21" fmla="*/ 85 h 268"/>
                <a:gd name="T22" fmla="*/ 516 w 1535"/>
                <a:gd name="T23" fmla="*/ 133 h 268"/>
                <a:gd name="T24" fmla="*/ 814 w 1535"/>
                <a:gd name="T25" fmla="*/ 245 h 268"/>
                <a:gd name="T26" fmla="*/ 1255 w 1535"/>
                <a:gd name="T27" fmla="*/ 175 h 268"/>
                <a:gd name="T28" fmla="*/ 1359 w 1535"/>
                <a:gd name="T29" fmla="*/ 123 h 268"/>
                <a:gd name="T30" fmla="*/ 1535 w 1535"/>
                <a:gd name="T31" fmla="*/ 41 h 268"/>
                <a:gd name="T32" fmla="*/ 1535 w 1535"/>
                <a:gd name="T33" fmla="*/ 39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68">
                  <a:moveTo>
                    <a:pt x="1535" y="39"/>
                  </a:moveTo>
                  <a:cubicBezTo>
                    <a:pt x="1474" y="60"/>
                    <a:pt x="1415" y="91"/>
                    <a:pt x="1357" y="121"/>
                  </a:cubicBezTo>
                  <a:cubicBezTo>
                    <a:pt x="1323" y="139"/>
                    <a:pt x="1288" y="157"/>
                    <a:pt x="1253" y="173"/>
                  </a:cubicBezTo>
                  <a:cubicBezTo>
                    <a:pt x="1103" y="242"/>
                    <a:pt x="952" y="266"/>
                    <a:pt x="815" y="242"/>
                  </a:cubicBezTo>
                  <a:cubicBezTo>
                    <a:pt x="710" y="224"/>
                    <a:pt x="612" y="176"/>
                    <a:pt x="517" y="130"/>
                  </a:cubicBezTo>
                  <a:cubicBezTo>
                    <a:pt x="484" y="114"/>
                    <a:pt x="449" y="98"/>
                    <a:pt x="415" y="83"/>
                  </a:cubicBezTo>
                  <a:cubicBezTo>
                    <a:pt x="393" y="73"/>
                    <a:pt x="372" y="64"/>
                    <a:pt x="351" y="57"/>
                  </a:cubicBezTo>
                  <a:cubicBezTo>
                    <a:pt x="218" y="8"/>
                    <a:pt x="97" y="0"/>
                    <a:pt x="0" y="32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97" y="2"/>
                    <a:pt x="218" y="11"/>
                    <a:pt x="351" y="59"/>
                  </a:cubicBezTo>
                  <a:cubicBezTo>
                    <a:pt x="371" y="67"/>
                    <a:pt x="393" y="75"/>
                    <a:pt x="414" y="85"/>
                  </a:cubicBezTo>
                  <a:cubicBezTo>
                    <a:pt x="448" y="100"/>
                    <a:pt x="483" y="117"/>
                    <a:pt x="516" y="133"/>
                  </a:cubicBezTo>
                  <a:cubicBezTo>
                    <a:pt x="611" y="179"/>
                    <a:pt x="709" y="226"/>
                    <a:pt x="814" y="245"/>
                  </a:cubicBezTo>
                  <a:cubicBezTo>
                    <a:pt x="952" y="268"/>
                    <a:pt x="1104" y="244"/>
                    <a:pt x="1255" y="175"/>
                  </a:cubicBezTo>
                  <a:cubicBezTo>
                    <a:pt x="1289" y="159"/>
                    <a:pt x="1325" y="141"/>
                    <a:pt x="1359" y="123"/>
                  </a:cubicBezTo>
                  <a:cubicBezTo>
                    <a:pt x="1416" y="93"/>
                    <a:pt x="1475" y="62"/>
                    <a:pt x="1535" y="41"/>
                  </a:cubicBezTo>
                  <a:lnTo>
                    <a:pt x="1535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8859EB1-17CE-5D3F-826E-B9C5862480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36600"/>
              <a:ext cx="12176125" cy="2152650"/>
            </a:xfrm>
            <a:custGeom>
              <a:avLst/>
              <a:gdLst>
                <a:gd name="T0" fmla="*/ 1535 w 1535"/>
                <a:gd name="T1" fmla="*/ 25 h 271"/>
                <a:gd name="T2" fmla="*/ 1327 w 1535"/>
                <a:gd name="T3" fmla="*/ 121 h 271"/>
                <a:gd name="T4" fmla="*/ 1220 w 1535"/>
                <a:gd name="T5" fmla="*/ 176 h 271"/>
                <a:gd name="T6" fmla="*/ 777 w 1535"/>
                <a:gd name="T7" fmla="*/ 241 h 271"/>
                <a:gd name="T8" fmla="*/ 494 w 1535"/>
                <a:gd name="T9" fmla="*/ 131 h 271"/>
                <a:gd name="T10" fmla="*/ 397 w 1535"/>
                <a:gd name="T11" fmla="*/ 85 h 271"/>
                <a:gd name="T12" fmla="*/ 336 w 1535"/>
                <a:gd name="T13" fmla="*/ 59 h 271"/>
                <a:gd name="T14" fmla="*/ 0 w 1535"/>
                <a:gd name="T15" fmla="*/ 24 h 271"/>
                <a:gd name="T16" fmla="*/ 1 w 1535"/>
                <a:gd name="T17" fmla="*/ 26 h 271"/>
                <a:gd name="T18" fmla="*/ 335 w 1535"/>
                <a:gd name="T19" fmla="*/ 62 h 271"/>
                <a:gd name="T20" fmla="*/ 396 w 1535"/>
                <a:gd name="T21" fmla="*/ 87 h 271"/>
                <a:gd name="T22" fmla="*/ 493 w 1535"/>
                <a:gd name="T23" fmla="*/ 134 h 271"/>
                <a:gd name="T24" fmla="*/ 777 w 1535"/>
                <a:gd name="T25" fmla="*/ 243 h 271"/>
                <a:gd name="T26" fmla="*/ 1221 w 1535"/>
                <a:gd name="T27" fmla="*/ 179 h 271"/>
                <a:gd name="T28" fmla="*/ 1328 w 1535"/>
                <a:gd name="T29" fmla="*/ 123 h 271"/>
                <a:gd name="T30" fmla="*/ 1535 w 1535"/>
                <a:gd name="T31" fmla="*/ 28 h 271"/>
                <a:gd name="T32" fmla="*/ 1535 w 1535"/>
                <a:gd name="T33" fmla="*/ 25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1">
                  <a:moveTo>
                    <a:pt x="1535" y="25"/>
                  </a:moveTo>
                  <a:cubicBezTo>
                    <a:pt x="1463" y="45"/>
                    <a:pt x="1394" y="83"/>
                    <a:pt x="1327" y="121"/>
                  </a:cubicBezTo>
                  <a:cubicBezTo>
                    <a:pt x="1292" y="140"/>
                    <a:pt x="1256" y="159"/>
                    <a:pt x="1220" y="176"/>
                  </a:cubicBezTo>
                  <a:cubicBezTo>
                    <a:pt x="1073" y="247"/>
                    <a:pt x="920" y="269"/>
                    <a:pt x="777" y="241"/>
                  </a:cubicBezTo>
                  <a:cubicBezTo>
                    <a:pt x="678" y="222"/>
                    <a:pt x="585" y="176"/>
                    <a:pt x="494" y="131"/>
                  </a:cubicBezTo>
                  <a:cubicBezTo>
                    <a:pt x="462" y="116"/>
                    <a:pt x="429" y="99"/>
                    <a:pt x="397" y="85"/>
                  </a:cubicBezTo>
                  <a:cubicBezTo>
                    <a:pt x="376" y="75"/>
                    <a:pt x="355" y="67"/>
                    <a:pt x="336" y="59"/>
                  </a:cubicBezTo>
                  <a:cubicBezTo>
                    <a:pt x="211" y="12"/>
                    <a:pt x="95" y="0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95" y="3"/>
                    <a:pt x="211" y="15"/>
                    <a:pt x="335" y="62"/>
                  </a:cubicBezTo>
                  <a:cubicBezTo>
                    <a:pt x="354" y="69"/>
                    <a:pt x="375" y="77"/>
                    <a:pt x="396" y="87"/>
                  </a:cubicBezTo>
                  <a:cubicBezTo>
                    <a:pt x="428" y="102"/>
                    <a:pt x="461" y="118"/>
                    <a:pt x="493" y="134"/>
                  </a:cubicBezTo>
                  <a:cubicBezTo>
                    <a:pt x="584" y="178"/>
                    <a:pt x="677" y="224"/>
                    <a:pt x="777" y="243"/>
                  </a:cubicBezTo>
                  <a:cubicBezTo>
                    <a:pt x="920" y="271"/>
                    <a:pt x="1073" y="249"/>
                    <a:pt x="1221" y="179"/>
                  </a:cubicBezTo>
                  <a:cubicBezTo>
                    <a:pt x="1257" y="162"/>
                    <a:pt x="1293" y="142"/>
                    <a:pt x="1328" y="123"/>
                  </a:cubicBezTo>
                  <a:cubicBezTo>
                    <a:pt x="1395" y="86"/>
                    <a:pt x="1463" y="48"/>
                    <a:pt x="1535" y="28"/>
                  </a:cubicBezTo>
                  <a:lnTo>
                    <a:pt x="153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E1AF4EDE-6612-0D82-E995-9A063F3917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12786"/>
              <a:ext cx="12176125" cy="2168525"/>
            </a:xfrm>
            <a:custGeom>
              <a:avLst/>
              <a:gdLst>
                <a:gd name="T0" fmla="*/ 1535 w 1535"/>
                <a:gd name="T1" fmla="*/ 14 h 273"/>
                <a:gd name="T2" fmla="*/ 1295 w 1535"/>
                <a:gd name="T3" fmla="*/ 119 h 273"/>
                <a:gd name="T4" fmla="*/ 1187 w 1535"/>
                <a:gd name="T5" fmla="*/ 179 h 273"/>
                <a:gd name="T6" fmla="*/ 740 w 1535"/>
                <a:gd name="T7" fmla="*/ 239 h 273"/>
                <a:gd name="T8" fmla="*/ 472 w 1535"/>
                <a:gd name="T9" fmla="*/ 131 h 273"/>
                <a:gd name="T10" fmla="*/ 378 w 1535"/>
                <a:gd name="T11" fmla="*/ 85 h 273"/>
                <a:gd name="T12" fmla="*/ 320 w 1535"/>
                <a:gd name="T13" fmla="*/ 61 h 273"/>
                <a:gd name="T14" fmla="*/ 0 w 1535"/>
                <a:gd name="T15" fmla="*/ 15 h 273"/>
                <a:gd name="T16" fmla="*/ 0 w 1535"/>
                <a:gd name="T17" fmla="*/ 18 h 273"/>
                <a:gd name="T18" fmla="*/ 319 w 1535"/>
                <a:gd name="T19" fmla="*/ 63 h 273"/>
                <a:gd name="T20" fmla="*/ 377 w 1535"/>
                <a:gd name="T21" fmla="*/ 88 h 273"/>
                <a:gd name="T22" fmla="*/ 471 w 1535"/>
                <a:gd name="T23" fmla="*/ 134 h 273"/>
                <a:gd name="T24" fmla="*/ 740 w 1535"/>
                <a:gd name="T25" fmla="*/ 241 h 273"/>
                <a:gd name="T26" fmla="*/ 1188 w 1535"/>
                <a:gd name="T27" fmla="*/ 181 h 273"/>
                <a:gd name="T28" fmla="*/ 1297 w 1535"/>
                <a:gd name="T29" fmla="*/ 122 h 273"/>
                <a:gd name="T30" fmla="*/ 1535 w 1535"/>
                <a:gd name="T31" fmla="*/ 16 h 273"/>
                <a:gd name="T32" fmla="*/ 1535 w 1535"/>
                <a:gd name="T33" fmla="*/ 1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3">
                  <a:moveTo>
                    <a:pt x="1535" y="14"/>
                  </a:moveTo>
                  <a:cubicBezTo>
                    <a:pt x="1451" y="29"/>
                    <a:pt x="1372" y="75"/>
                    <a:pt x="1295" y="119"/>
                  </a:cubicBezTo>
                  <a:cubicBezTo>
                    <a:pt x="1260" y="140"/>
                    <a:pt x="1224" y="161"/>
                    <a:pt x="1187" y="179"/>
                  </a:cubicBezTo>
                  <a:cubicBezTo>
                    <a:pt x="1044" y="249"/>
                    <a:pt x="885" y="271"/>
                    <a:pt x="740" y="239"/>
                  </a:cubicBezTo>
                  <a:cubicBezTo>
                    <a:pt x="646" y="218"/>
                    <a:pt x="558" y="174"/>
                    <a:pt x="472" y="131"/>
                  </a:cubicBezTo>
                  <a:cubicBezTo>
                    <a:pt x="441" y="116"/>
                    <a:pt x="410" y="100"/>
                    <a:pt x="378" y="85"/>
                  </a:cubicBezTo>
                  <a:cubicBezTo>
                    <a:pt x="358" y="76"/>
                    <a:pt x="339" y="68"/>
                    <a:pt x="320" y="61"/>
                  </a:cubicBezTo>
                  <a:cubicBezTo>
                    <a:pt x="204" y="15"/>
                    <a:pt x="93" y="0"/>
                    <a:pt x="0" y="1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"/>
                    <a:pt x="204" y="18"/>
                    <a:pt x="319" y="63"/>
                  </a:cubicBezTo>
                  <a:cubicBezTo>
                    <a:pt x="338" y="70"/>
                    <a:pt x="357" y="79"/>
                    <a:pt x="377" y="88"/>
                  </a:cubicBezTo>
                  <a:cubicBezTo>
                    <a:pt x="408" y="102"/>
                    <a:pt x="440" y="118"/>
                    <a:pt x="471" y="134"/>
                  </a:cubicBezTo>
                  <a:cubicBezTo>
                    <a:pt x="557" y="176"/>
                    <a:pt x="645" y="221"/>
                    <a:pt x="740" y="241"/>
                  </a:cubicBezTo>
                  <a:cubicBezTo>
                    <a:pt x="885" y="273"/>
                    <a:pt x="1044" y="252"/>
                    <a:pt x="1188" y="181"/>
                  </a:cubicBezTo>
                  <a:cubicBezTo>
                    <a:pt x="1225" y="163"/>
                    <a:pt x="1261" y="142"/>
                    <a:pt x="1297" y="122"/>
                  </a:cubicBezTo>
                  <a:cubicBezTo>
                    <a:pt x="1373" y="77"/>
                    <a:pt x="1451" y="32"/>
                    <a:pt x="1535" y="16"/>
                  </a:cubicBezTo>
                  <a:lnTo>
                    <a:pt x="1535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2">
              <a:extLst>
                <a:ext uri="{FF2B5EF4-FFF2-40B4-BE49-F238E27FC236}">
                  <a16:creationId xmlns:a16="http://schemas.microsoft.com/office/drawing/2014/main" id="{A65366FF-A8B0-0123-460B-E63D61525763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8" y="681037"/>
              <a:ext cx="12184063" cy="2200276"/>
            </a:xfrm>
            <a:custGeom>
              <a:avLst/>
              <a:gdLst>
                <a:gd name="T0" fmla="*/ 1536 w 1536"/>
                <a:gd name="T1" fmla="*/ 7 h 277"/>
                <a:gd name="T2" fmla="*/ 1265 w 1536"/>
                <a:gd name="T3" fmla="*/ 119 h 277"/>
                <a:gd name="T4" fmla="*/ 1155 w 1536"/>
                <a:gd name="T5" fmla="*/ 182 h 277"/>
                <a:gd name="T6" fmla="*/ 704 w 1536"/>
                <a:gd name="T7" fmla="*/ 238 h 277"/>
                <a:gd name="T8" fmla="*/ 451 w 1536"/>
                <a:gd name="T9" fmla="*/ 132 h 277"/>
                <a:gd name="T10" fmla="*/ 360 w 1536"/>
                <a:gd name="T11" fmla="*/ 87 h 277"/>
                <a:gd name="T12" fmla="*/ 305 w 1536"/>
                <a:gd name="T13" fmla="*/ 63 h 277"/>
                <a:gd name="T14" fmla="*/ 0 w 1536"/>
                <a:gd name="T15" fmla="*/ 7 h 277"/>
                <a:gd name="T16" fmla="*/ 0 w 1536"/>
                <a:gd name="T17" fmla="*/ 10 h 277"/>
                <a:gd name="T18" fmla="*/ 304 w 1536"/>
                <a:gd name="T19" fmla="*/ 65 h 277"/>
                <a:gd name="T20" fmla="*/ 359 w 1536"/>
                <a:gd name="T21" fmla="*/ 90 h 277"/>
                <a:gd name="T22" fmla="*/ 450 w 1536"/>
                <a:gd name="T23" fmla="*/ 135 h 277"/>
                <a:gd name="T24" fmla="*/ 704 w 1536"/>
                <a:gd name="T25" fmla="*/ 240 h 277"/>
                <a:gd name="T26" fmla="*/ 1156 w 1536"/>
                <a:gd name="T27" fmla="*/ 185 h 277"/>
                <a:gd name="T28" fmla="*/ 1266 w 1536"/>
                <a:gd name="T29" fmla="*/ 121 h 277"/>
                <a:gd name="T30" fmla="*/ 1536 w 1536"/>
                <a:gd name="T31" fmla="*/ 10 h 277"/>
                <a:gd name="T32" fmla="*/ 1536 w 1536"/>
                <a:gd name="T33" fmla="*/ 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6" h="277">
                  <a:moveTo>
                    <a:pt x="1536" y="7"/>
                  </a:moveTo>
                  <a:cubicBezTo>
                    <a:pt x="1439" y="13"/>
                    <a:pt x="1350" y="67"/>
                    <a:pt x="1265" y="119"/>
                  </a:cubicBezTo>
                  <a:cubicBezTo>
                    <a:pt x="1229" y="141"/>
                    <a:pt x="1192" y="164"/>
                    <a:pt x="1155" y="182"/>
                  </a:cubicBezTo>
                  <a:cubicBezTo>
                    <a:pt x="1013" y="254"/>
                    <a:pt x="853" y="274"/>
                    <a:pt x="704" y="238"/>
                  </a:cubicBezTo>
                  <a:cubicBezTo>
                    <a:pt x="615" y="216"/>
                    <a:pt x="532" y="174"/>
                    <a:pt x="451" y="132"/>
                  </a:cubicBezTo>
                  <a:cubicBezTo>
                    <a:pt x="421" y="117"/>
                    <a:pt x="391" y="102"/>
                    <a:pt x="360" y="87"/>
                  </a:cubicBezTo>
                  <a:cubicBezTo>
                    <a:pt x="341" y="78"/>
                    <a:pt x="323" y="70"/>
                    <a:pt x="305" y="63"/>
                  </a:cubicBezTo>
                  <a:cubicBezTo>
                    <a:pt x="199" y="20"/>
                    <a:pt x="93" y="0"/>
                    <a:pt x="0" y="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93" y="3"/>
                    <a:pt x="198" y="22"/>
                    <a:pt x="304" y="65"/>
                  </a:cubicBezTo>
                  <a:cubicBezTo>
                    <a:pt x="322" y="73"/>
                    <a:pt x="340" y="81"/>
                    <a:pt x="359" y="90"/>
                  </a:cubicBezTo>
                  <a:cubicBezTo>
                    <a:pt x="390" y="104"/>
                    <a:pt x="420" y="120"/>
                    <a:pt x="450" y="135"/>
                  </a:cubicBezTo>
                  <a:cubicBezTo>
                    <a:pt x="531" y="176"/>
                    <a:pt x="615" y="219"/>
                    <a:pt x="704" y="240"/>
                  </a:cubicBezTo>
                  <a:cubicBezTo>
                    <a:pt x="853" y="277"/>
                    <a:pt x="1013" y="257"/>
                    <a:pt x="1156" y="185"/>
                  </a:cubicBezTo>
                  <a:cubicBezTo>
                    <a:pt x="1193" y="166"/>
                    <a:pt x="1230" y="143"/>
                    <a:pt x="1266" y="121"/>
                  </a:cubicBezTo>
                  <a:cubicBezTo>
                    <a:pt x="1351" y="69"/>
                    <a:pt x="1439" y="16"/>
                    <a:pt x="1536" y="10"/>
                  </a:cubicBezTo>
                  <a:lnTo>
                    <a:pt x="1536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58968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3B4C6E1-66D8-DADF-D2F8-48CA9BACC73E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26000">
                <a:srgbClr val="0070C0"/>
              </a:gs>
              <a:gs pos="80000">
                <a:schemeClr val="accent3"/>
              </a:gs>
              <a:gs pos="59000">
                <a:schemeClr val="accent4"/>
              </a:gs>
              <a:gs pos="100000">
                <a:srgbClr val="FF9900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1"/>
          <a:lstStyle/>
          <a:p>
            <a:pPr algn="ctr"/>
            <a:endParaRPr lang="en-US"/>
          </a:p>
        </p:txBody>
      </p:sp>
      <p:pic>
        <p:nvPicPr>
          <p:cNvPr id="5" name="Picture 4" descr="A picture containing tree, plant, sky, palm&#10;&#10;Description automatically generated">
            <a:extLst>
              <a:ext uri="{FF2B5EF4-FFF2-40B4-BE49-F238E27FC236}">
                <a16:creationId xmlns:a16="http://schemas.microsoft.com/office/drawing/2014/main" id="{30EF86BE-A093-E911-FCD2-3C9EFE457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23000"/>
          </a:blip>
          <a:stretch>
            <a:fillRect/>
          </a:stretch>
        </p:blipFill>
        <p:spPr>
          <a:xfrm>
            <a:off x="0" y="-18065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ABA2E5E-358F-124E-6833-79ACAD50A5E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22000"/>
          </a:blip>
          <a:srcRect t="47818" r="50819"/>
          <a:stretch/>
        </p:blipFill>
        <p:spPr>
          <a:xfrm>
            <a:off x="5557441" y="-330200"/>
            <a:ext cx="7036460" cy="7465850"/>
          </a:xfrm>
          <a:prstGeom prst="rect">
            <a:avLst/>
          </a:prstGeom>
        </p:spPr>
      </p:pic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9896489-0ACA-7F4B-80FB-4FC82DD75AD5}"/>
              </a:ext>
            </a:extLst>
          </p:cNvPr>
          <p:cNvSpPr txBox="1">
            <a:spLocks/>
          </p:cNvSpPr>
          <p:nvPr userDrawn="1"/>
        </p:nvSpPr>
        <p:spPr>
          <a:xfrm>
            <a:off x="330588" y="6519692"/>
            <a:ext cx="2317362" cy="27432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lang="en-US" sz="900" b="0" kern="120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buClr>
                <a:schemeClr val="folHlink"/>
              </a:buClr>
              <a:buFont typeface="Wingdings" pitchFamily="2" charset="2"/>
              <a:buNone/>
              <a:defRPr/>
            </a:pPr>
            <a:r>
              <a:rPr lang="en-US" sz="1000" dirty="0">
                <a:solidFill>
                  <a:schemeClr val="bg2"/>
                </a:solidFill>
              </a:rPr>
              <a:t> © 2023 Jenzabar, Inc.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6D689F84-7ED6-3846-813C-A0BFEFBC2803}"/>
              </a:ext>
            </a:extLst>
          </p:cNvPr>
          <p:cNvSpPr txBox="1">
            <a:spLocks/>
          </p:cNvSpPr>
          <p:nvPr userDrawn="1"/>
        </p:nvSpPr>
        <p:spPr>
          <a:xfrm>
            <a:off x="10926540" y="6450194"/>
            <a:ext cx="914400" cy="274320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037EDB1-5B40-E248-BF7D-6BAFEC74E2F4}" type="slidenum">
              <a:rPr lang="en-US" sz="1600" smtClean="0">
                <a:solidFill>
                  <a:schemeClr val="bg2"/>
                </a:solidFill>
              </a:rPr>
              <a:pPr algn="r"/>
              <a:t>‹#›</a:t>
            </a:fld>
            <a:endParaRPr lang="en-US" sz="1600">
              <a:solidFill>
                <a:schemeClr val="bg2"/>
              </a:solidFill>
            </a:endParaRPr>
          </a:p>
        </p:txBody>
      </p:sp>
      <p:pic>
        <p:nvPicPr>
          <p:cNvPr id="3" name="Picture 2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5F00AE7D-D3A5-0EB6-3632-CD09A33F592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6000"/>
          </a:blip>
          <a:stretch>
            <a:fillRect/>
          </a:stretch>
        </p:blipFill>
        <p:spPr>
          <a:xfrm>
            <a:off x="9630260" y="6201113"/>
            <a:ext cx="1572710" cy="562622"/>
          </a:xfrm>
          <a:prstGeom prst="rect">
            <a:avLst/>
          </a:prstGeom>
        </p:spPr>
      </p:pic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04CD619-A61D-CB49-8B4E-C49D37D0E5DD}"/>
              </a:ext>
            </a:extLst>
          </p:cNvPr>
          <p:cNvCxnSpPr>
            <a:cxnSpLocks/>
          </p:cNvCxnSpPr>
          <p:nvPr userDrawn="1"/>
        </p:nvCxnSpPr>
        <p:spPr>
          <a:xfrm>
            <a:off x="3798889" y="1852748"/>
            <a:ext cx="0" cy="3228703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6E559CD-8F33-901D-39A4-4D7DDFACA0B6}"/>
              </a:ext>
            </a:extLst>
          </p:cNvPr>
          <p:cNvGrpSpPr/>
          <p:nvPr userDrawn="1"/>
        </p:nvGrpSpPr>
        <p:grpSpPr>
          <a:xfrm flipH="1">
            <a:off x="-508700" y="5609205"/>
            <a:ext cx="13516776" cy="1466281"/>
            <a:chOff x="7938" y="681037"/>
            <a:chExt cx="12184063" cy="2232025"/>
          </a:xfrm>
          <a:gradFill>
            <a:gsLst>
              <a:gs pos="0">
                <a:schemeClr val="accent1">
                  <a:lumMod val="20000"/>
                  <a:lumOff val="80000"/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7000"/>
                </a:schemeClr>
              </a:gs>
            </a:gsLst>
            <a:lin ang="0" scaled="1"/>
          </a:gradFill>
        </p:grpSpPr>
        <p:sp>
          <p:nvSpPr>
            <p:cNvPr id="18" name="Freeform 7">
              <a:extLst>
                <a:ext uri="{FF2B5EF4-FFF2-40B4-BE49-F238E27FC236}">
                  <a16:creationId xmlns:a16="http://schemas.microsoft.com/office/drawing/2014/main" id="{E6D562B3-DC3B-94C0-244F-9920B698D8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839786"/>
              <a:ext cx="12168188" cy="2065339"/>
            </a:xfrm>
            <a:custGeom>
              <a:avLst/>
              <a:gdLst>
                <a:gd name="T0" fmla="*/ 1534 w 1534"/>
                <a:gd name="T1" fmla="*/ 69 h 260"/>
                <a:gd name="T2" fmla="*/ 1415 w 1534"/>
                <a:gd name="T3" fmla="*/ 122 h 260"/>
                <a:gd name="T4" fmla="*/ 1319 w 1534"/>
                <a:gd name="T5" fmla="*/ 165 h 260"/>
                <a:gd name="T6" fmla="*/ 888 w 1534"/>
                <a:gd name="T7" fmla="*/ 243 h 260"/>
                <a:gd name="T8" fmla="*/ 562 w 1534"/>
                <a:gd name="T9" fmla="*/ 128 h 260"/>
                <a:gd name="T10" fmla="*/ 451 w 1534"/>
                <a:gd name="T11" fmla="*/ 78 h 260"/>
                <a:gd name="T12" fmla="*/ 382 w 1534"/>
                <a:gd name="T13" fmla="*/ 51 h 260"/>
                <a:gd name="T14" fmla="*/ 187 w 1534"/>
                <a:gd name="T15" fmla="*/ 11 h 260"/>
                <a:gd name="T16" fmla="*/ 0 w 1534"/>
                <a:gd name="T17" fmla="*/ 46 h 260"/>
                <a:gd name="T18" fmla="*/ 1 w 1534"/>
                <a:gd name="T19" fmla="*/ 49 h 260"/>
                <a:gd name="T20" fmla="*/ 381 w 1534"/>
                <a:gd name="T21" fmla="*/ 53 h 260"/>
                <a:gd name="T22" fmla="*/ 450 w 1534"/>
                <a:gd name="T23" fmla="*/ 80 h 260"/>
                <a:gd name="T24" fmla="*/ 561 w 1534"/>
                <a:gd name="T25" fmla="*/ 131 h 260"/>
                <a:gd name="T26" fmla="*/ 887 w 1534"/>
                <a:gd name="T27" fmla="*/ 246 h 260"/>
                <a:gd name="T28" fmla="*/ 931 w 1534"/>
                <a:gd name="T29" fmla="*/ 250 h 260"/>
                <a:gd name="T30" fmla="*/ 1320 w 1534"/>
                <a:gd name="T31" fmla="*/ 168 h 260"/>
                <a:gd name="T32" fmla="*/ 1416 w 1534"/>
                <a:gd name="T33" fmla="*/ 124 h 260"/>
                <a:gd name="T34" fmla="*/ 1534 w 1534"/>
                <a:gd name="T35" fmla="*/ 71 h 260"/>
                <a:gd name="T36" fmla="*/ 1534 w 1534"/>
                <a:gd name="T37" fmla="*/ 69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34" h="260">
                  <a:moveTo>
                    <a:pt x="1534" y="69"/>
                  </a:moveTo>
                  <a:cubicBezTo>
                    <a:pt x="1494" y="85"/>
                    <a:pt x="1454" y="103"/>
                    <a:pt x="1415" y="122"/>
                  </a:cubicBezTo>
                  <a:cubicBezTo>
                    <a:pt x="1383" y="136"/>
                    <a:pt x="1351" y="151"/>
                    <a:pt x="1319" y="165"/>
                  </a:cubicBezTo>
                  <a:cubicBezTo>
                    <a:pt x="1155" y="235"/>
                    <a:pt x="1018" y="260"/>
                    <a:pt x="888" y="243"/>
                  </a:cubicBezTo>
                  <a:cubicBezTo>
                    <a:pt x="773" y="228"/>
                    <a:pt x="666" y="177"/>
                    <a:pt x="562" y="128"/>
                  </a:cubicBezTo>
                  <a:cubicBezTo>
                    <a:pt x="526" y="111"/>
                    <a:pt x="488" y="94"/>
                    <a:pt x="451" y="78"/>
                  </a:cubicBezTo>
                  <a:cubicBezTo>
                    <a:pt x="428" y="68"/>
                    <a:pt x="404" y="59"/>
                    <a:pt x="382" y="51"/>
                  </a:cubicBezTo>
                  <a:cubicBezTo>
                    <a:pt x="313" y="27"/>
                    <a:pt x="247" y="14"/>
                    <a:pt x="187" y="11"/>
                  </a:cubicBezTo>
                  <a:cubicBezTo>
                    <a:pt x="117" y="8"/>
                    <a:pt x="54" y="20"/>
                    <a:pt x="0" y="46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01" y="0"/>
                    <a:pt x="232" y="2"/>
                    <a:pt x="381" y="53"/>
                  </a:cubicBezTo>
                  <a:cubicBezTo>
                    <a:pt x="404" y="61"/>
                    <a:pt x="427" y="70"/>
                    <a:pt x="450" y="80"/>
                  </a:cubicBezTo>
                  <a:cubicBezTo>
                    <a:pt x="487" y="96"/>
                    <a:pt x="525" y="114"/>
                    <a:pt x="561" y="131"/>
                  </a:cubicBezTo>
                  <a:cubicBezTo>
                    <a:pt x="665" y="180"/>
                    <a:pt x="772" y="231"/>
                    <a:pt x="887" y="246"/>
                  </a:cubicBezTo>
                  <a:cubicBezTo>
                    <a:pt x="902" y="247"/>
                    <a:pt x="916" y="249"/>
                    <a:pt x="931" y="250"/>
                  </a:cubicBezTo>
                  <a:cubicBezTo>
                    <a:pt x="1048" y="257"/>
                    <a:pt x="1173" y="230"/>
                    <a:pt x="1320" y="168"/>
                  </a:cubicBezTo>
                  <a:cubicBezTo>
                    <a:pt x="1352" y="154"/>
                    <a:pt x="1385" y="139"/>
                    <a:pt x="1416" y="124"/>
                  </a:cubicBezTo>
                  <a:cubicBezTo>
                    <a:pt x="1455" y="106"/>
                    <a:pt x="1494" y="88"/>
                    <a:pt x="1534" y="71"/>
                  </a:cubicBezTo>
                  <a:lnTo>
                    <a:pt x="1534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8">
              <a:extLst>
                <a:ext uri="{FF2B5EF4-FFF2-40B4-BE49-F238E27FC236}">
                  <a16:creationId xmlns:a16="http://schemas.microsoft.com/office/drawing/2014/main" id="{B29B69C6-B9E0-FDF1-993F-65515E12E83D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792162"/>
              <a:ext cx="12168188" cy="2120900"/>
            </a:xfrm>
            <a:custGeom>
              <a:avLst/>
              <a:gdLst>
                <a:gd name="T0" fmla="*/ 1534 w 1534"/>
                <a:gd name="T1" fmla="*/ 55 h 267"/>
                <a:gd name="T2" fmla="*/ 1386 w 1534"/>
                <a:gd name="T3" fmla="*/ 123 h 267"/>
                <a:gd name="T4" fmla="*/ 1286 w 1534"/>
                <a:gd name="T5" fmla="*/ 171 h 267"/>
                <a:gd name="T6" fmla="*/ 851 w 1534"/>
                <a:gd name="T7" fmla="*/ 244 h 267"/>
                <a:gd name="T8" fmla="*/ 539 w 1534"/>
                <a:gd name="T9" fmla="*/ 131 h 267"/>
                <a:gd name="T10" fmla="*/ 433 w 1534"/>
                <a:gd name="T11" fmla="*/ 82 h 267"/>
                <a:gd name="T12" fmla="*/ 366 w 1534"/>
                <a:gd name="T13" fmla="*/ 55 h 267"/>
                <a:gd name="T14" fmla="*/ 0 w 1534"/>
                <a:gd name="T15" fmla="*/ 41 h 267"/>
                <a:gd name="T16" fmla="*/ 1 w 1534"/>
                <a:gd name="T17" fmla="*/ 43 h 267"/>
                <a:gd name="T18" fmla="*/ 365 w 1534"/>
                <a:gd name="T19" fmla="*/ 58 h 267"/>
                <a:gd name="T20" fmla="*/ 432 w 1534"/>
                <a:gd name="T21" fmla="*/ 84 h 267"/>
                <a:gd name="T22" fmla="*/ 538 w 1534"/>
                <a:gd name="T23" fmla="*/ 133 h 267"/>
                <a:gd name="T24" fmla="*/ 850 w 1534"/>
                <a:gd name="T25" fmla="*/ 247 h 267"/>
                <a:gd name="T26" fmla="*/ 1287 w 1534"/>
                <a:gd name="T27" fmla="*/ 173 h 267"/>
                <a:gd name="T28" fmla="*/ 1387 w 1534"/>
                <a:gd name="T29" fmla="*/ 125 h 267"/>
                <a:gd name="T30" fmla="*/ 1534 w 1534"/>
                <a:gd name="T31" fmla="*/ 58 h 267"/>
                <a:gd name="T32" fmla="*/ 1534 w 1534"/>
                <a:gd name="T33" fmla="*/ 55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4" h="267">
                  <a:moveTo>
                    <a:pt x="1534" y="55"/>
                  </a:moveTo>
                  <a:cubicBezTo>
                    <a:pt x="1484" y="74"/>
                    <a:pt x="1435" y="99"/>
                    <a:pt x="1386" y="123"/>
                  </a:cubicBezTo>
                  <a:cubicBezTo>
                    <a:pt x="1353" y="139"/>
                    <a:pt x="1319" y="156"/>
                    <a:pt x="1286" y="171"/>
                  </a:cubicBezTo>
                  <a:cubicBezTo>
                    <a:pt x="1130" y="240"/>
                    <a:pt x="984" y="264"/>
                    <a:pt x="851" y="244"/>
                  </a:cubicBezTo>
                  <a:cubicBezTo>
                    <a:pt x="741" y="227"/>
                    <a:pt x="638" y="178"/>
                    <a:pt x="539" y="131"/>
                  </a:cubicBezTo>
                  <a:cubicBezTo>
                    <a:pt x="504" y="114"/>
                    <a:pt x="468" y="97"/>
                    <a:pt x="433" y="82"/>
                  </a:cubicBezTo>
                  <a:cubicBezTo>
                    <a:pt x="410" y="72"/>
                    <a:pt x="388" y="63"/>
                    <a:pt x="366" y="55"/>
                  </a:cubicBezTo>
                  <a:cubicBezTo>
                    <a:pt x="225" y="5"/>
                    <a:pt x="98" y="0"/>
                    <a:pt x="0" y="4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98" y="3"/>
                    <a:pt x="224" y="8"/>
                    <a:pt x="365" y="58"/>
                  </a:cubicBezTo>
                  <a:cubicBezTo>
                    <a:pt x="387" y="65"/>
                    <a:pt x="409" y="74"/>
                    <a:pt x="432" y="84"/>
                  </a:cubicBezTo>
                  <a:cubicBezTo>
                    <a:pt x="467" y="99"/>
                    <a:pt x="503" y="117"/>
                    <a:pt x="538" y="133"/>
                  </a:cubicBezTo>
                  <a:cubicBezTo>
                    <a:pt x="637" y="181"/>
                    <a:pt x="740" y="230"/>
                    <a:pt x="850" y="247"/>
                  </a:cubicBezTo>
                  <a:cubicBezTo>
                    <a:pt x="984" y="267"/>
                    <a:pt x="1131" y="242"/>
                    <a:pt x="1287" y="173"/>
                  </a:cubicBezTo>
                  <a:cubicBezTo>
                    <a:pt x="1320" y="158"/>
                    <a:pt x="1355" y="141"/>
                    <a:pt x="1387" y="125"/>
                  </a:cubicBezTo>
                  <a:cubicBezTo>
                    <a:pt x="1435" y="101"/>
                    <a:pt x="1484" y="77"/>
                    <a:pt x="1534" y="58"/>
                  </a:cubicBezTo>
                  <a:lnTo>
                    <a:pt x="153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9">
              <a:extLst>
                <a:ext uri="{FF2B5EF4-FFF2-40B4-BE49-F238E27FC236}">
                  <a16:creationId xmlns:a16="http://schemas.microsoft.com/office/drawing/2014/main" id="{510ED220-BDCB-48FE-0C40-4A48BD0B99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68349"/>
              <a:ext cx="12176125" cy="2128839"/>
            </a:xfrm>
            <a:custGeom>
              <a:avLst/>
              <a:gdLst>
                <a:gd name="T0" fmla="*/ 1535 w 1535"/>
                <a:gd name="T1" fmla="*/ 39 h 268"/>
                <a:gd name="T2" fmla="*/ 1357 w 1535"/>
                <a:gd name="T3" fmla="*/ 121 h 268"/>
                <a:gd name="T4" fmla="*/ 1253 w 1535"/>
                <a:gd name="T5" fmla="*/ 173 h 268"/>
                <a:gd name="T6" fmla="*/ 815 w 1535"/>
                <a:gd name="T7" fmla="*/ 242 h 268"/>
                <a:gd name="T8" fmla="*/ 517 w 1535"/>
                <a:gd name="T9" fmla="*/ 130 h 268"/>
                <a:gd name="T10" fmla="*/ 415 w 1535"/>
                <a:gd name="T11" fmla="*/ 83 h 268"/>
                <a:gd name="T12" fmla="*/ 351 w 1535"/>
                <a:gd name="T13" fmla="*/ 57 h 268"/>
                <a:gd name="T14" fmla="*/ 0 w 1535"/>
                <a:gd name="T15" fmla="*/ 32 h 268"/>
                <a:gd name="T16" fmla="*/ 1 w 1535"/>
                <a:gd name="T17" fmla="*/ 34 h 268"/>
                <a:gd name="T18" fmla="*/ 351 w 1535"/>
                <a:gd name="T19" fmla="*/ 59 h 268"/>
                <a:gd name="T20" fmla="*/ 414 w 1535"/>
                <a:gd name="T21" fmla="*/ 85 h 268"/>
                <a:gd name="T22" fmla="*/ 516 w 1535"/>
                <a:gd name="T23" fmla="*/ 133 h 268"/>
                <a:gd name="T24" fmla="*/ 814 w 1535"/>
                <a:gd name="T25" fmla="*/ 245 h 268"/>
                <a:gd name="T26" fmla="*/ 1255 w 1535"/>
                <a:gd name="T27" fmla="*/ 175 h 268"/>
                <a:gd name="T28" fmla="*/ 1359 w 1535"/>
                <a:gd name="T29" fmla="*/ 123 h 268"/>
                <a:gd name="T30" fmla="*/ 1535 w 1535"/>
                <a:gd name="T31" fmla="*/ 41 h 268"/>
                <a:gd name="T32" fmla="*/ 1535 w 1535"/>
                <a:gd name="T33" fmla="*/ 39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68">
                  <a:moveTo>
                    <a:pt x="1535" y="39"/>
                  </a:moveTo>
                  <a:cubicBezTo>
                    <a:pt x="1474" y="60"/>
                    <a:pt x="1415" y="91"/>
                    <a:pt x="1357" y="121"/>
                  </a:cubicBezTo>
                  <a:cubicBezTo>
                    <a:pt x="1323" y="139"/>
                    <a:pt x="1288" y="157"/>
                    <a:pt x="1253" y="173"/>
                  </a:cubicBezTo>
                  <a:cubicBezTo>
                    <a:pt x="1103" y="242"/>
                    <a:pt x="952" y="266"/>
                    <a:pt x="815" y="242"/>
                  </a:cubicBezTo>
                  <a:cubicBezTo>
                    <a:pt x="710" y="224"/>
                    <a:pt x="612" y="176"/>
                    <a:pt x="517" y="130"/>
                  </a:cubicBezTo>
                  <a:cubicBezTo>
                    <a:pt x="484" y="114"/>
                    <a:pt x="449" y="98"/>
                    <a:pt x="415" y="83"/>
                  </a:cubicBezTo>
                  <a:cubicBezTo>
                    <a:pt x="393" y="73"/>
                    <a:pt x="372" y="64"/>
                    <a:pt x="351" y="57"/>
                  </a:cubicBezTo>
                  <a:cubicBezTo>
                    <a:pt x="218" y="8"/>
                    <a:pt x="97" y="0"/>
                    <a:pt x="0" y="32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97" y="2"/>
                    <a:pt x="218" y="11"/>
                    <a:pt x="351" y="59"/>
                  </a:cubicBezTo>
                  <a:cubicBezTo>
                    <a:pt x="371" y="67"/>
                    <a:pt x="393" y="75"/>
                    <a:pt x="414" y="85"/>
                  </a:cubicBezTo>
                  <a:cubicBezTo>
                    <a:pt x="448" y="100"/>
                    <a:pt x="483" y="117"/>
                    <a:pt x="516" y="133"/>
                  </a:cubicBezTo>
                  <a:cubicBezTo>
                    <a:pt x="611" y="179"/>
                    <a:pt x="709" y="226"/>
                    <a:pt x="814" y="245"/>
                  </a:cubicBezTo>
                  <a:cubicBezTo>
                    <a:pt x="952" y="268"/>
                    <a:pt x="1104" y="244"/>
                    <a:pt x="1255" y="175"/>
                  </a:cubicBezTo>
                  <a:cubicBezTo>
                    <a:pt x="1289" y="159"/>
                    <a:pt x="1325" y="141"/>
                    <a:pt x="1359" y="123"/>
                  </a:cubicBezTo>
                  <a:cubicBezTo>
                    <a:pt x="1416" y="93"/>
                    <a:pt x="1475" y="62"/>
                    <a:pt x="1535" y="41"/>
                  </a:cubicBezTo>
                  <a:lnTo>
                    <a:pt x="1535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0">
              <a:extLst>
                <a:ext uri="{FF2B5EF4-FFF2-40B4-BE49-F238E27FC236}">
                  <a16:creationId xmlns:a16="http://schemas.microsoft.com/office/drawing/2014/main" id="{8BC3224E-D546-48FD-70DB-2EDE1E9814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36600"/>
              <a:ext cx="12176125" cy="2152650"/>
            </a:xfrm>
            <a:custGeom>
              <a:avLst/>
              <a:gdLst>
                <a:gd name="T0" fmla="*/ 1535 w 1535"/>
                <a:gd name="T1" fmla="*/ 25 h 271"/>
                <a:gd name="T2" fmla="*/ 1327 w 1535"/>
                <a:gd name="T3" fmla="*/ 121 h 271"/>
                <a:gd name="T4" fmla="*/ 1220 w 1535"/>
                <a:gd name="T5" fmla="*/ 176 h 271"/>
                <a:gd name="T6" fmla="*/ 777 w 1535"/>
                <a:gd name="T7" fmla="*/ 241 h 271"/>
                <a:gd name="T8" fmla="*/ 494 w 1535"/>
                <a:gd name="T9" fmla="*/ 131 h 271"/>
                <a:gd name="T10" fmla="*/ 397 w 1535"/>
                <a:gd name="T11" fmla="*/ 85 h 271"/>
                <a:gd name="T12" fmla="*/ 336 w 1535"/>
                <a:gd name="T13" fmla="*/ 59 h 271"/>
                <a:gd name="T14" fmla="*/ 0 w 1535"/>
                <a:gd name="T15" fmla="*/ 24 h 271"/>
                <a:gd name="T16" fmla="*/ 1 w 1535"/>
                <a:gd name="T17" fmla="*/ 26 h 271"/>
                <a:gd name="T18" fmla="*/ 335 w 1535"/>
                <a:gd name="T19" fmla="*/ 62 h 271"/>
                <a:gd name="T20" fmla="*/ 396 w 1535"/>
                <a:gd name="T21" fmla="*/ 87 h 271"/>
                <a:gd name="T22" fmla="*/ 493 w 1535"/>
                <a:gd name="T23" fmla="*/ 134 h 271"/>
                <a:gd name="T24" fmla="*/ 777 w 1535"/>
                <a:gd name="T25" fmla="*/ 243 h 271"/>
                <a:gd name="T26" fmla="*/ 1221 w 1535"/>
                <a:gd name="T27" fmla="*/ 179 h 271"/>
                <a:gd name="T28" fmla="*/ 1328 w 1535"/>
                <a:gd name="T29" fmla="*/ 123 h 271"/>
                <a:gd name="T30" fmla="*/ 1535 w 1535"/>
                <a:gd name="T31" fmla="*/ 28 h 271"/>
                <a:gd name="T32" fmla="*/ 1535 w 1535"/>
                <a:gd name="T33" fmla="*/ 25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1">
                  <a:moveTo>
                    <a:pt x="1535" y="25"/>
                  </a:moveTo>
                  <a:cubicBezTo>
                    <a:pt x="1463" y="45"/>
                    <a:pt x="1394" y="83"/>
                    <a:pt x="1327" y="121"/>
                  </a:cubicBezTo>
                  <a:cubicBezTo>
                    <a:pt x="1292" y="140"/>
                    <a:pt x="1256" y="159"/>
                    <a:pt x="1220" y="176"/>
                  </a:cubicBezTo>
                  <a:cubicBezTo>
                    <a:pt x="1073" y="247"/>
                    <a:pt x="920" y="269"/>
                    <a:pt x="777" y="241"/>
                  </a:cubicBezTo>
                  <a:cubicBezTo>
                    <a:pt x="678" y="222"/>
                    <a:pt x="585" y="176"/>
                    <a:pt x="494" y="131"/>
                  </a:cubicBezTo>
                  <a:cubicBezTo>
                    <a:pt x="462" y="116"/>
                    <a:pt x="429" y="99"/>
                    <a:pt x="397" y="85"/>
                  </a:cubicBezTo>
                  <a:cubicBezTo>
                    <a:pt x="376" y="75"/>
                    <a:pt x="355" y="67"/>
                    <a:pt x="336" y="59"/>
                  </a:cubicBezTo>
                  <a:cubicBezTo>
                    <a:pt x="211" y="12"/>
                    <a:pt x="95" y="0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95" y="3"/>
                    <a:pt x="211" y="15"/>
                    <a:pt x="335" y="62"/>
                  </a:cubicBezTo>
                  <a:cubicBezTo>
                    <a:pt x="354" y="69"/>
                    <a:pt x="375" y="77"/>
                    <a:pt x="396" y="87"/>
                  </a:cubicBezTo>
                  <a:cubicBezTo>
                    <a:pt x="428" y="102"/>
                    <a:pt x="461" y="118"/>
                    <a:pt x="493" y="134"/>
                  </a:cubicBezTo>
                  <a:cubicBezTo>
                    <a:pt x="584" y="178"/>
                    <a:pt x="677" y="224"/>
                    <a:pt x="777" y="243"/>
                  </a:cubicBezTo>
                  <a:cubicBezTo>
                    <a:pt x="920" y="271"/>
                    <a:pt x="1073" y="249"/>
                    <a:pt x="1221" y="179"/>
                  </a:cubicBezTo>
                  <a:cubicBezTo>
                    <a:pt x="1257" y="162"/>
                    <a:pt x="1293" y="142"/>
                    <a:pt x="1328" y="123"/>
                  </a:cubicBezTo>
                  <a:cubicBezTo>
                    <a:pt x="1395" y="86"/>
                    <a:pt x="1463" y="48"/>
                    <a:pt x="1535" y="28"/>
                  </a:cubicBezTo>
                  <a:lnTo>
                    <a:pt x="153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1">
              <a:extLst>
                <a:ext uri="{FF2B5EF4-FFF2-40B4-BE49-F238E27FC236}">
                  <a16:creationId xmlns:a16="http://schemas.microsoft.com/office/drawing/2014/main" id="{B5996B11-08DE-5AB3-1671-CCB6E7DA50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12786"/>
              <a:ext cx="12176125" cy="2168525"/>
            </a:xfrm>
            <a:custGeom>
              <a:avLst/>
              <a:gdLst>
                <a:gd name="T0" fmla="*/ 1535 w 1535"/>
                <a:gd name="T1" fmla="*/ 14 h 273"/>
                <a:gd name="T2" fmla="*/ 1295 w 1535"/>
                <a:gd name="T3" fmla="*/ 119 h 273"/>
                <a:gd name="T4" fmla="*/ 1187 w 1535"/>
                <a:gd name="T5" fmla="*/ 179 h 273"/>
                <a:gd name="T6" fmla="*/ 740 w 1535"/>
                <a:gd name="T7" fmla="*/ 239 h 273"/>
                <a:gd name="T8" fmla="*/ 472 w 1535"/>
                <a:gd name="T9" fmla="*/ 131 h 273"/>
                <a:gd name="T10" fmla="*/ 378 w 1535"/>
                <a:gd name="T11" fmla="*/ 85 h 273"/>
                <a:gd name="T12" fmla="*/ 320 w 1535"/>
                <a:gd name="T13" fmla="*/ 61 h 273"/>
                <a:gd name="T14" fmla="*/ 0 w 1535"/>
                <a:gd name="T15" fmla="*/ 15 h 273"/>
                <a:gd name="T16" fmla="*/ 0 w 1535"/>
                <a:gd name="T17" fmla="*/ 18 h 273"/>
                <a:gd name="T18" fmla="*/ 319 w 1535"/>
                <a:gd name="T19" fmla="*/ 63 h 273"/>
                <a:gd name="T20" fmla="*/ 377 w 1535"/>
                <a:gd name="T21" fmla="*/ 88 h 273"/>
                <a:gd name="T22" fmla="*/ 471 w 1535"/>
                <a:gd name="T23" fmla="*/ 134 h 273"/>
                <a:gd name="T24" fmla="*/ 740 w 1535"/>
                <a:gd name="T25" fmla="*/ 241 h 273"/>
                <a:gd name="T26" fmla="*/ 1188 w 1535"/>
                <a:gd name="T27" fmla="*/ 181 h 273"/>
                <a:gd name="T28" fmla="*/ 1297 w 1535"/>
                <a:gd name="T29" fmla="*/ 122 h 273"/>
                <a:gd name="T30" fmla="*/ 1535 w 1535"/>
                <a:gd name="T31" fmla="*/ 16 h 273"/>
                <a:gd name="T32" fmla="*/ 1535 w 1535"/>
                <a:gd name="T33" fmla="*/ 1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3">
                  <a:moveTo>
                    <a:pt x="1535" y="14"/>
                  </a:moveTo>
                  <a:cubicBezTo>
                    <a:pt x="1451" y="29"/>
                    <a:pt x="1372" y="75"/>
                    <a:pt x="1295" y="119"/>
                  </a:cubicBezTo>
                  <a:cubicBezTo>
                    <a:pt x="1260" y="140"/>
                    <a:pt x="1224" y="161"/>
                    <a:pt x="1187" y="179"/>
                  </a:cubicBezTo>
                  <a:cubicBezTo>
                    <a:pt x="1044" y="249"/>
                    <a:pt x="885" y="271"/>
                    <a:pt x="740" y="239"/>
                  </a:cubicBezTo>
                  <a:cubicBezTo>
                    <a:pt x="646" y="218"/>
                    <a:pt x="558" y="174"/>
                    <a:pt x="472" y="131"/>
                  </a:cubicBezTo>
                  <a:cubicBezTo>
                    <a:pt x="441" y="116"/>
                    <a:pt x="410" y="100"/>
                    <a:pt x="378" y="85"/>
                  </a:cubicBezTo>
                  <a:cubicBezTo>
                    <a:pt x="358" y="76"/>
                    <a:pt x="339" y="68"/>
                    <a:pt x="320" y="61"/>
                  </a:cubicBezTo>
                  <a:cubicBezTo>
                    <a:pt x="204" y="15"/>
                    <a:pt x="93" y="0"/>
                    <a:pt x="0" y="1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"/>
                    <a:pt x="204" y="18"/>
                    <a:pt x="319" y="63"/>
                  </a:cubicBezTo>
                  <a:cubicBezTo>
                    <a:pt x="338" y="70"/>
                    <a:pt x="357" y="79"/>
                    <a:pt x="377" y="88"/>
                  </a:cubicBezTo>
                  <a:cubicBezTo>
                    <a:pt x="408" y="102"/>
                    <a:pt x="440" y="118"/>
                    <a:pt x="471" y="134"/>
                  </a:cubicBezTo>
                  <a:cubicBezTo>
                    <a:pt x="557" y="176"/>
                    <a:pt x="645" y="221"/>
                    <a:pt x="740" y="241"/>
                  </a:cubicBezTo>
                  <a:cubicBezTo>
                    <a:pt x="885" y="273"/>
                    <a:pt x="1044" y="252"/>
                    <a:pt x="1188" y="181"/>
                  </a:cubicBezTo>
                  <a:cubicBezTo>
                    <a:pt x="1225" y="163"/>
                    <a:pt x="1261" y="142"/>
                    <a:pt x="1297" y="122"/>
                  </a:cubicBezTo>
                  <a:cubicBezTo>
                    <a:pt x="1373" y="77"/>
                    <a:pt x="1451" y="32"/>
                    <a:pt x="1535" y="16"/>
                  </a:cubicBezTo>
                  <a:lnTo>
                    <a:pt x="1535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2">
              <a:extLst>
                <a:ext uri="{FF2B5EF4-FFF2-40B4-BE49-F238E27FC236}">
                  <a16:creationId xmlns:a16="http://schemas.microsoft.com/office/drawing/2014/main" id="{A5B79967-806F-B557-FE7B-161007FF33E4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8" y="681037"/>
              <a:ext cx="12184063" cy="2200276"/>
            </a:xfrm>
            <a:custGeom>
              <a:avLst/>
              <a:gdLst>
                <a:gd name="T0" fmla="*/ 1536 w 1536"/>
                <a:gd name="T1" fmla="*/ 7 h 277"/>
                <a:gd name="T2" fmla="*/ 1265 w 1536"/>
                <a:gd name="T3" fmla="*/ 119 h 277"/>
                <a:gd name="T4" fmla="*/ 1155 w 1536"/>
                <a:gd name="T5" fmla="*/ 182 h 277"/>
                <a:gd name="T6" fmla="*/ 704 w 1536"/>
                <a:gd name="T7" fmla="*/ 238 h 277"/>
                <a:gd name="T8" fmla="*/ 451 w 1536"/>
                <a:gd name="T9" fmla="*/ 132 h 277"/>
                <a:gd name="T10" fmla="*/ 360 w 1536"/>
                <a:gd name="T11" fmla="*/ 87 h 277"/>
                <a:gd name="T12" fmla="*/ 305 w 1536"/>
                <a:gd name="T13" fmla="*/ 63 h 277"/>
                <a:gd name="T14" fmla="*/ 0 w 1536"/>
                <a:gd name="T15" fmla="*/ 7 h 277"/>
                <a:gd name="T16" fmla="*/ 0 w 1536"/>
                <a:gd name="T17" fmla="*/ 10 h 277"/>
                <a:gd name="T18" fmla="*/ 304 w 1536"/>
                <a:gd name="T19" fmla="*/ 65 h 277"/>
                <a:gd name="T20" fmla="*/ 359 w 1536"/>
                <a:gd name="T21" fmla="*/ 90 h 277"/>
                <a:gd name="T22" fmla="*/ 450 w 1536"/>
                <a:gd name="T23" fmla="*/ 135 h 277"/>
                <a:gd name="T24" fmla="*/ 704 w 1536"/>
                <a:gd name="T25" fmla="*/ 240 h 277"/>
                <a:gd name="T26" fmla="*/ 1156 w 1536"/>
                <a:gd name="T27" fmla="*/ 185 h 277"/>
                <a:gd name="T28" fmla="*/ 1266 w 1536"/>
                <a:gd name="T29" fmla="*/ 121 h 277"/>
                <a:gd name="T30" fmla="*/ 1536 w 1536"/>
                <a:gd name="T31" fmla="*/ 10 h 277"/>
                <a:gd name="T32" fmla="*/ 1536 w 1536"/>
                <a:gd name="T33" fmla="*/ 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6" h="277">
                  <a:moveTo>
                    <a:pt x="1536" y="7"/>
                  </a:moveTo>
                  <a:cubicBezTo>
                    <a:pt x="1439" y="13"/>
                    <a:pt x="1350" y="67"/>
                    <a:pt x="1265" y="119"/>
                  </a:cubicBezTo>
                  <a:cubicBezTo>
                    <a:pt x="1229" y="141"/>
                    <a:pt x="1192" y="164"/>
                    <a:pt x="1155" y="182"/>
                  </a:cubicBezTo>
                  <a:cubicBezTo>
                    <a:pt x="1013" y="254"/>
                    <a:pt x="853" y="274"/>
                    <a:pt x="704" y="238"/>
                  </a:cubicBezTo>
                  <a:cubicBezTo>
                    <a:pt x="615" y="216"/>
                    <a:pt x="532" y="174"/>
                    <a:pt x="451" y="132"/>
                  </a:cubicBezTo>
                  <a:cubicBezTo>
                    <a:pt x="421" y="117"/>
                    <a:pt x="391" y="102"/>
                    <a:pt x="360" y="87"/>
                  </a:cubicBezTo>
                  <a:cubicBezTo>
                    <a:pt x="341" y="78"/>
                    <a:pt x="323" y="70"/>
                    <a:pt x="305" y="63"/>
                  </a:cubicBezTo>
                  <a:cubicBezTo>
                    <a:pt x="199" y="20"/>
                    <a:pt x="93" y="0"/>
                    <a:pt x="0" y="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93" y="3"/>
                    <a:pt x="198" y="22"/>
                    <a:pt x="304" y="65"/>
                  </a:cubicBezTo>
                  <a:cubicBezTo>
                    <a:pt x="322" y="73"/>
                    <a:pt x="340" y="81"/>
                    <a:pt x="359" y="90"/>
                  </a:cubicBezTo>
                  <a:cubicBezTo>
                    <a:pt x="390" y="104"/>
                    <a:pt x="420" y="120"/>
                    <a:pt x="450" y="135"/>
                  </a:cubicBezTo>
                  <a:cubicBezTo>
                    <a:pt x="531" y="176"/>
                    <a:pt x="615" y="219"/>
                    <a:pt x="704" y="240"/>
                  </a:cubicBezTo>
                  <a:cubicBezTo>
                    <a:pt x="853" y="277"/>
                    <a:pt x="1013" y="257"/>
                    <a:pt x="1156" y="185"/>
                  </a:cubicBezTo>
                  <a:cubicBezTo>
                    <a:pt x="1193" y="166"/>
                    <a:pt x="1230" y="143"/>
                    <a:pt x="1266" y="121"/>
                  </a:cubicBezTo>
                  <a:cubicBezTo>
                    <a:pt x="1351" y="69"/>
                    <a:pt x="1439" y="16"/>
                    <a:pt x="1536" y="10"/>
                  </a:cubicBezTo>
                  <a:lnTo>
                    <a:pt x="1536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" name="Title 1">
            <a:extLst>
              <a:ext uri="{FF2B5EF4-FFF2-40B4-BE49-F238E27FC236}">
                <a16:creationId xmlns:a16="http://schemas.microsoft.com/office/drawing/2014/main" id="{4076AD0D-BA7A-9D93-176F-35CF52F7C57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1900" y="685800"/>
            <a:ext cx="2798500" cy="5486399"/>
          </a:xfrm>
        </p:spPr>
        <p:txBody>
          <a:bodyPr anchor="ctr">
            <a:normAutofit/>
          </a:bodyPr>
          <a:lstStyle>
            <a:lvl1pPr algn="r"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C0F8179D-5456-7402-6C8B-8EB7F25EE3F3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4309245" y="685801"/>
            <a:ext cx="7044555" cy="5486398"/>
          </a:xfrm>
        </p:spPr>
        <p:txBody>
          <a:bodyPr anchor="ctr">
            <a:normAutofit/>
          </a:bodyPr>
          <a:lstStyle>
            <a:lvl1pPr marL="571500" indent="-5715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5">
                  <a:lumMod val="60000"/>
                  <a:lumOff val="40000"/>
                </a:schemeClr>
              </a:buClr>
              <a:buSzPct val="75000"/>
              <a:buFont typeface="Century Gothic" panose="020B0502020202020204" pitchFamily="34" charset="0"/>
              <a:buChar char="►"/>
              <a:defRPr 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contents</a:t>
            </a:r>
          </a:p>
        </p:txBody>
      </p:sp>
    </p:spTree>
    <p:extLst>
      <p:ext uri="{BB962C8B-B14F-4D97-AF65-F5344CB8AC3E}">
        <p14:creationId xmlns:p14="http://schemas.microsoft.com/office/powerpoint/2010/main" val="2493042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blur&#10;&#10;Description automatically generated">
            <a:extLst>
              <a:ext uri="{FF2B5EF4-FFF2-40B4-BE49-F238E27FC236}">
                <a16:creationId xmlns:a16="http://schemas.microsoft.com/office/drawing/2014/main" id="{E6A98B22-457F-AA30-68FB-1BF081A7385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34E9669-A272-4ED7-8674-C3568A93C551}"/>
              </a:ext>
            </a:extLst>
          </p:cNvPr>
          <p:cNvSpPr/>
          <p:nvPr userDrawn="1"/>
        </p:nvSpPr>
        <p:spPr>
          <a:xfrm>
            <a:off x="0" y="-23744"/>
            <a:ext cx="12192000" cy="6881744"/>
          </a:xfrm>
          <a:prstGeom prst="rect">
            <a:avLst/>
          </a:prstGeom>
          <a:gradFill flip="none" rotWithShape="1">
            <a:gsLst>
              <a:gs pos="3738">
                <a:srgbClr val="002060"/>
              </a:gs>
              <a:gs pos="60000">
                <a:srgbClr val="0070C0">
                  <a:alpha val="41000"/>
                </a:srgbClr>
              </a:gs>
              <a:gs pos="100000">
                <a:schemeClr val="accent3"/>
              </a:gs>
            </a:gsLst>
            <a:lin ang="135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F6411C-7638-3035-0821-BD6DF47FD169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alphaModFix amt="6000"/>
          </a:blip>
          <a:stretch>
            <a:fillRect/>
          </a:stretch>
        </p:blipFill>
        <p:spPr>
          <a:xfrm>
            <a:off x="1597100" y="-5047754"/>
            <a:ext cx="14307431" cy="14307431"/>
          </a:xfrm>
          <a:prstGeom prst="rect">
            <a:avLst/>
          </a:prstGeom>
        </p:spPr>
      </p:pic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9896489-0ACA-7F4B-80FB-4FC82DD75AD5}"/>
              </a:ext>
            </a:extLst>
          </p:cNvPr>
          <p:cNvSpPr txBox="1">
            <a:spLocks/>
          </p:cNvSpPr>
          <p:nvPr userDrawn="1"/>
        </p:nvSpPr>
        <p:spPr>
          <a:xfrm>
            <a:off x="330588" y="6519692"/>
            <a:ext cx="2317362" cy="27432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lang="en-US" sz="900" b="0" kern="120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buClr>
                <a:schemeClr val="folHlink"/>
              </a:buClr>
              <a:buFont typeface="Wingdings" pitchFamily="2" charset="2"/>
              <a:buNone/>
              <a:defRPr/>
            </a:pPr>
            <a:r>
              <a:rPr lang="en-US" sz="1000" dirty="0">
                <a:solidFill>
                  <a:schemeClr val="bg2"/>
                </a:solidFill>
              </a:rPr>
              <a:t> © 2023 Jenzabar, Inc.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6D689F84-7ED6-3846-813C-A0BFEFBC2803}"/>
              </a:ext>
            </a:extLst>
          </p:cNvPr>
          <p:cNvSpPr txBox="1">
            <a:spLocks/>
          </p:cNvSpPr>
          <p:nvPr userDrawn="1"/>
        </p:nvSpPr>
        <p:spPr>
          <a:xfrm>
            <a:off x="10926540" y="6450194"/>
            <a:ext cx="914400" cy="274320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037EDB1-5B40-E248-BF7D-6BAFEC74E2F4}" type="slidenum">
              <a:rPr lang="en-US" sz="1600" smtClean="0">
                <a:solidFill>
                  <a:schemeClr val="bg2"/>
                </a:solidFill>
              </a:rPr>
              <a:pPr algn="r"/>
              <a:t>‹#›</a:t>
            </a:fld>
            <a:endParaRPr lang="en-US" sz="1600">
              <a:solidFill>
                <a:schemeClr val="bg2"/>
              </a:solidFill>
            </a:endParaRPr>
          </a:p>
        </p:txBody>
      </p:sp>
      <p:pic>
        <p:nvPicPr>
          <p:cNvPr id="7" name="Picture 6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2C170E75-4221-49B9-CEB0-B8D5D8349186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6000"/>
          </a:blip>
          <a:stretch>
            <a:fillRect/>
          </a:stretch>
        </p:blipFill>
        <p:spPr>
          <a:xfrm>
            <a:off x="9630260" y="6201113"/>
            <a:ext cx="1572710" cy="562622"/>
          </a:xfrm>
          <a:prstGeom prst="rect">
            <a:avLst/>
          </a:prstGeom>
        </p:spPr>
      </p:pic>
      <p:sp>
        <p:nvSpPr>
          <p:cNvPr id="3" name="Slide Number Placeholder 5">
            <a:extLst>
              <a:ext uri="{FF2B5EF4-FFF2-40B4-BE49-F238E27FC236}">
                <a16:creationId xmlns:a16="http://schemas.microsoft.com/office/drawing/2014/main" id="{D4299B4A-3F29-6C74-1E6D-8F89A8DA49F5}"/>
              </a:ext>
            </a:extLst>
          </p:cNvPr>
          <p:cNvSpPr txBox="1">
            <a:spLocks/>
          </p:cNvSpPr>
          <p:nvPr userDrawn="1"/>
        </p:nvSpPr>
        <p:spPr>
          <a:xfrm>
            <a:off x="10926540" y="6450194"/>
            <a:ext cx="914400" cy="274320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037EDB1-5B40-E248-BF7D-6BAFEC74E2F4}" type="slidenum">
              <a:rPr lang="en-US" sz="1600" smtClean="0">
                <a:solidFill>
                  <a:schemeClr val="bg2"/>
                </a:solidFill>
              </a:rPr>
              <a:pPr algn="r"/>
              <a:t>‹#›</a:t>
            </a:fld>
            <a:endParaRPr lang="en-US" sz="1600">
              <a:solidFill>
                <a:schemeClr val="bg2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77DE5635-357C-9215-C853-614C6709296F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alphaModFix amt="53000"/>
          </a:blip>
          <a:stretch>
            <a:fillRect/>
          </a:stretch>
        </p:blipFill>
        <p:spPr>
          <a:xfrm rot="21273378">
            <a:off x="-498673" y="-62872"/>
            <a:ext cx="13976422" cy="1532748"/>
          </a:xfrm>
          <a:prstGeom prst="rect">
            <a:avLst/>
          </a:prstGeom>
        </p:spPr>
      </p:pic>
      <p:sp>
        <p:nvSpPr>
          <p:cNvPr id="19" name="Date Placeholder 3">
            <a:extLst>
              <a:ext uri="{FF2B5EF4-FFF2-40B4-BE49-F238E27FC236}">
                <a16:creationId xmlns:a16="http://schemas.microsoft.com/office/drawing/2014/main" id="{4AD51B2B-26A6-E34C-82EC-4546EDB68105}"/>
              </a:ext>
            </a:extLst>
          </p:cNvPr>
          <p:cNvSpPr txBox="1">
            <a:spLocks/>
          </p:cNvSpPr>
          <p:nvPr userDrawn="1"/>
        </p:nvSpPr>
        <p:spPr>
          <a:xfrm>
            <a:off x="330588" y="6519692"/>
            <a:ext cx="2317362" cy="27432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lang="en-US" sz="900" b="0" kern="120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buClr>
                <a:schemeClr val="folHlink"/>
              </a:buClr>
              <a:buFont typeface="Wingdings" pitchFamily="2" charset="2"/>
              <a:buNone/>
              <a:defRPr/>
            </a:pPr>
            <a:r>
              <a:rPr lang="en-US" sz="1000" dirty="0">
                <a:solidFill>
                  <a:schemeClr val="bg2"/>
                </a:solidFill>
              </a:rPr>
              <a:t> © 2023 Jenzabar, Inc.</a:t>
            </a:r>
          </a:p>
        </p:txBody>
      </p:sp>
      <p:pic>
        <p:nvPicPr>
          <p:cNvPr id="20" name="Picture 1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2EA6C34C-09F9-1B90-BBEA-FAB63537B61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 amt="26000"/>
          </a:blip>
          <a:stretch>
            <a:fillRect/>
          </a:stretch>
        </p:blipFill>
        <p:spPr>
          <a:xfrm>
            <a:off x="9630260" y="6201113"/>
            <a:ext cx="1572710" cy="562622"/>
          </a:xfrm>
          <a:prstGeom prst="rect">
            <a:avLst/>
          </a:prstGeom>
        </p:spPr>
      </p:pic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F5EBCEE-D0E4-5BB8-E50C-58F7039346A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30588" y="270614"/>
            <a:ext cx="6419593" cy="43288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Section Title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A68D0A8-D34F-8632-CE77-DC81575DAFA8}"/>
              </a:ext>
            </a:extLst>
          </p:cNvPr>
          <p:cNvGrpSpPr/>
          <p:nvPr userDrawn="1"/>
        </p:nvGrpSpPr>
        <p:grpSpPr>
          <a:xfrm flipH="1">
            <a:off x="-508700" y="5609205"/>
            <a:ext cx="13516776" cy="1466281"/>
            <a:chOff x="7938" y="681037"/>
            <a:chExt cx="12184063" cy="2232025"/>
          </a:xfrm>
          <a:gradFill>
            <a:gsLst>
              <a:gs pos="0">
                <a:schemeClr val="accent1">
                  <a:lumMod val="20000"/>
                  <a:lumOff val="80000"/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7000"/>
                </a:schemeClr>
              </a:gs>
            </a:gsLst>
            <a:lin ang="0" scaled="1"/>
          </a:gradFill>
        </p:grpSpPr>
        <p:sp>
          <p:nvSpPr>
            <p:cNvPr id="4" name="Freeform 7">
              <a:extLst>
                <a:ext uri="{FF2B5EF4-FFF2-40B4-BE49-F238E27FC236}">
                  <a16:creationId xmlns:a16="http://schemas.microsoft.com/office/drawing/2014/main" id="{77215D86-FB60-EC78-6840-0A3F3D55E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839786"/>
              <a:ext cx="12168188" cy="2065339"/>
            </a:xfrm>
            <a:custGeom>
              <a:avLst/>
              <a:gdLst>
                <a:gd name="T0" fmla="*/ 1534 w 1534"/>
                <a:gd name="T1" fmla="*/ 69 h 260"/>
                <a:gd name="T2" fmla="*/ 1415 w 1534"/>
                <a:gd name="T3" fmla="*/ 122 h 260"/>
                <a:gd name="T4" fmla="*/ 1319 w 1534"/>
                <a:gd name="T5" fmla="*/ 165 h 260"/>
                <a:gd name="T6" fmla="*/ 888 w 1534"/>
                <a:gd name="T7" fmla="*/ 243 h 260"/>
                <a:gd name="T8" fmla="*/ 562 w 1534"/>
                <a:gd name="T9" fmla="*/ 128 h 260"/>
                <a:gd name="T10" fmla="*/ 451 w 1534"/>
                <a:gd name="T11" fmla="*/ 78 h 260"/>
                <a:gd name="T12" fmla="*/ 382 w 1534"/>
                <a:gd name="T13" fmla="*/ 51 h 260"/>
                <a:gd name="T14" fmla="*/ 187 w 1534"/>
                <a:gd name="T15" fmla="*/ 11 h 260"/>
                <a:gd name="T16" fmla="*/ 0 w 1534"/>
                <a:gd name="T17" fmla="*/ 46 h 260"/>
                <a:gd name="T18" fmla="*/ 1 w 1534"/>
                <a:gd name="T19" fmla="*/ 49 h 260"/>
                <a:gd name="T20" fmla="*/ 381 w 1534"/>
                <a:gd name="T21" fmla="*/ 53 h 260"/>
                <a:gd name="T22" fmla="*/ 450 w 1534"/>
                <a:gd name="T23" fmla="*/ 80 h 260"/>
                <a:gd name="T24" fmla="*/ 561 w 1534"/>
                <a:gd name="T25" fmla="*/ 131 h 260"/>
                <a:gd name="T26" fmla="*/ 887 w 1534"/>
                <a:gd name="T27" fmla="*/ 246 h 260"/>
                <a:gd name="T28" fmla="*/ 931 w 1534"/>
                <a:gd name="T29" fmla="*/ 250 h 260"/>
                <a:gd name="T30" fmla="*/ 1320 w 1534"/>
                <a:gd name="T31" fmla="*/ 168 h 260"/>
                <a:gd name="T32" fmla="*/ 1416 w 1534"/>
                <a:gd name="T33" fmla="*/ 124 h 260"/>
                <a:gd name="T34" fmla="*/ 1534 w 1534"/>
                <a:gd name="T35" fmla="*/ 71 h 260"/>
                <a:gd name="T36" fmla="*/ 1534 w 1534"/>
                <a:gd name="T37" fmla="*/ 69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34" h="260">
                  <a:moveTo>
                    <a:pt x="1534" y="69"/>
                  </a:moveTo>
                  <a:cubicBezTo>
                    <a:pt x="1494" y="85"/>
                    <a:pt x="1454" y="103"/>
                    <a:pt x="1415" y="122"/>
                  </a:cubicBezTo>
                  <a:cubicBezTo>
                    <a:pt x="1383" y="136"/>
                    <a:pt x="1351" y="151"/>
                    <a:pt x="1319" y="165"/>
                  </a:cubicBezTo>
                  <a:cubicBezTo>
                    <a:pt x="1155" y="235"/>
                    <a:pt x="1018" y="260"/>
                    <a:pt x="888" y="243"/>
                  </a:cubicBezTo>
                  <a:cubicBezTo>
                    <a:pt x="773" y="228"/>
                    <a:pt x="666" y="177"/>
                    <a:pt x="562" y="128"/>
                  </a:cubicBezTo>
                  <a:cubicBezTo>
                    <a:pt x="526" y="111"/>
                    <a:pt x="488" y="94"/>
                    <a:pt x="451" y="78"/>
                  </a:cubicBezTo>
                  <a:cubicBezTo>
                    <a:pt x="428" y="68"/>
                    <a:pt x="404" y="59"/>
                    <a:pt x="382" y="51"/>
                  </a:cubicBezTo>
                  <a:cubicBezTo>
                    <a:pt x="313" y="27"/>
                    <a:pt x="247" y="14"/>
                    <a:pt x="187" y="11"/>
                  </a:cubicBezTo>
                  <a:cubicBezTo>
                    <a:pt x="117" y="8"/>
                    <a:pt x="54" y="20"/>
                    <a:pt x="0" y="46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01" y="0"/>
                    <a:pt x="232" y="2"/>
                    <a:pt x="381" y="53"/>
                  </a:cubicBezTo>
                  <a:cubicBezTo>
                    <a:pt x="404" y="61"/>
                    <a:pt x="427" y="70"/>
                    <a:pt x="450" y="80"/>
                  </a:cubicBezTo>
                  <a:cubicBezTo>
                    <a:pt x="487" y="96"/>
                    <a:pt x="525" y="114"/>
                    <a:pt x="561" y="131"/>
                  </a:cubicBezTo>
                  <a:cubicBezTo>
                    <a:pt x="665" y="180"/>
                    <a:pt x="772" y="231"/>
                    <a:pt x="887" y="246"/>
                  </a:cubicBezTo>
                  <a:cubicBezTo>
                    <a:pt x="902" y="247"/>
                    <a:pt x="916" y="249"/>
                    <a:pt x="931" y="250"/>
                  </a:cubicBezTo>
                  <a:cubicBezTo>
                    <a:pt x="1048" y="257"/>
                    <a:pt x="1173" y="230"/>
                    <a:pt x="1320" y="168"/>
                  </a:cubicBezTo>
                  <a:cubicBezTo>
                    <a:pt x="1352" y="154"/>
                    <a:pt x="1385" y="139"/>
                    <a:pt x="1416" y="124"/>
                  </a:cubicBezTo>
                  <a:cubicBezTo>
                    <a:pt x="1455" y="106"/>
                    <a:pt x="1494" y="88"/>
                    <a:pt x="1534" y="71"/>
                  </a:cubicBezTo>
                  <a:lnTo>
                    <a:pt x="1534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593ADA71-8547-D9B9-2C26-E88EB9FD94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792162"/>
              <a:ext cx="12168188" cy="2120900"/>
            </a:xfrm>
            <a:custGeom>
              <a:avLst/>
              <a:gdLst>
                <a:gd name="T0" fmla="*/ 1534 w 1534"/>
                <a:gd name="T1" fmla="*/ 55 h 267"/>
                <a:gd name="T2" fmla="*/ 1386 w 1534"/>
                <a:gd name="T3" fmla="*/ 123 h 267"/>
                <a:gd name="T4" fmla="*/ 1286 w 1534"/>
                <a:gd name="T5" fmla="*/ 171 h 267"/>
                <a:gd name="T6" fmla="*/ 851 w 1534"/>
                <a:gd name="T7" fmla="*/ 244 h 267"/>
                <a:gd name="T8" fmla="*/ 539 w 1534"/>
                <a:gd name="T9" fmla="*/ 131 h 267"/>
                <a:gd name="T10" fmla="*/ 433 w 1534"/>
                <a:gd name="T11" fmla="*/ 82 h 267"/>
                <a:gd name="T12" fmla="*/ 366 w 1534"/>
                <a:gd name="T13" fmla="*/ 55 h 267"/>
                <a:gd name="T14" fmla="*/ 0 w 1534"/>
                <a:gd name="T15" fmla="*/ 41 h 267"/>
                <a:gd name="T16" fmla="*/ 1 w 1534"/>
                <a:gd name="T17" fmla="*/ 43 h 267"/>
                <a:gd name="T18" fmla="*/ 365 w 1534"/>
                <a:gd name="T19" fmla="*/ 58 h 267"/>
                <a:gd name="T20" fmla="*/ 432 w 1534"/>
                <a:gd name="T21" fmla="*/ 84 h 267"/>
                <a:gd name="T22" fmla="*/ 538 w 1534"/>
                <a:gd name="T23" fmla="*/ 133 h 267"/>
                <a:gd name="T24" fmla="*/ 850 w 1534"/>
                <a:gd name="T25" fmla="*/ 247 h 267"/>
                <a:gd name="T26" fmla="*/ 1287 w 1534"/>
                <a:gd name="T27" fmla="*/ 173 h 267"/>
                <a:gd name="T28" fmla="*/ 1387 w 1534"/>
                <a:gd name="T29" fmla="*/ 125 h 267"/>
                <a:gd name="T30" fmla="*/ 1534 w 1534"/>
                <a:gd name="T31" fmla="*/ 58 h 267"/>
                <a:gd name="T32" fmla="*/ 1534 w 1534"/>
                <a:gd name="T33" fmla="*/ 55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4" h="267">
                  <a:moveTo>
                    <a:pt x="1534" y="55"/>
                  </a:moveTo>
                  <a:cubicBezTo>
                    <a:pt x="1484" y="74"/>
                    <a:pt x="1435" y="99"/>
                    <a:pt x="1386" y="123"/>
                  </a:cubicBezTo>
                  <a:cubicBezTo>
                    <a:pt x="1353" y="139"/>
                    <a:pt x="1319" y="156"/>
                    <a:pt x="1286" y="171"/>
                  </a:cubicBezTo>
                  <a:cubicBezTo>
                    <a:pt x="1130" y="240"/>
                    <a:pt x="984" y="264"/>
                    <a:pt x="851" y="244"/>
                  </a:cubicBezTo>
                  <a:cubicBezTo>
                    <a:pt x="741" y="227"/>
                    <a:pt x="638" y="178"/>
                    <a:pt x="539" y="131"/>
                  </a:cubicBezTo>
                  <a:cubicBezTo>
                    <a:pt x="504" y="114"/>
                    <a:pt x="468" y="97"/>
                    <a:pt x="433" y="82"/>
                  </a:cubicBezTo>
                  <a:cubicBezTo>
                    <a:pt x="410" y="72"/>
                    <a:pt x="388" y="63"/>
                    <a:pt x="366" y="55"/>
                  </a:cubicBezTo>
                  <a:cubicBezTo>
                    <a:pt x="225" y="5"/>
                    <a:pt x="98" y="0"/>
                    <a:pt x="0" y="4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98" y="3"/>
                    <a:pt x="224" y="8"/>
                    <a:pt x="365" y="58"/>
                  </a:cubicBezTo>
                  <a:cubicBezTo>
                    <a:pt x="387" y="65"/>
                    <a:pt x="409" y="74"/>
                    <a:pt x="432" y="84"/>
                  </a:cubicBezTo>
                  <a:cubicBezTo>
                    <a:pt x="467" y="99"/>
                    <a:pt x="503" y="117"/>
                    <a:pt x="538" y="133"/>
                  </a:cubicBezTo>
                  <a:cubicBezTo>
                    <a:pt x="637" y="181"/>
                    <a:pt x="740" y="230"/>
                    <a:pt x="850" y="247"/>
                  </a:cubicBezTo>
                  <a:cubicBezTo>
                    <a:pt x="984" y="267"/>
                    <a:pt x="1131" y="242"/>
                    <a:pt x="1287" y="173"/>
                  </a:cubicBezTo>
                  <a:cubicBezTo>
                    <a:pt x="1320" y="158"/>
                    <a:pt x="1355" y="141"/>
                    <a:pt x="1387" y="125"/>
                  </a:cubicBezTo>
                  <a:cubicBezTo>
                    <a:pt x="1435" y="101"/>
                    <a:pt x="1484" y="77"/>
                    <a:pt x="1534" y="58"/>
                  </a:cubicBezTo>
                  <a:lnTo>
                    <a:pt x="153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2027C9A3-07CA-649B-2040-7E296B7F2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68349"/>
              <a:ext cx="12176125" cy="2128839"/>
            </a:xfrm>
            <a:custGeom>
              <a:avLst/>
              <a:gdLst>
                <a:gd name="T0" fmla="*/ 1535 w 1535"/>
                <a:gd name="T1" fmla="*/ 39 h 268"/>
                <a:gd name="T2" fmla="*/ 1357 w 1535"/>
                <a:gd name="T3" fmla="*/ 121 h 268"/>
                <a:gd name="T4" fmla="*/ 1253 w 1535"/>
                <a:gd name="T5" fmla="*/ 173 h 268"/>
                <a:gd name="T6" fmla="*/ 815 w 1535"/>
                <a:gd name="T7" fmla="*/ 242 h 268"/>
                <a:gd name="T8" fmla="*/ 517 w 1535"/>
                <a:gd name="T9" fmla="*/ 130 h 268"/>
                <a:gd name="T10" fmla="*/ 415 w 1535"/>
                <a:gd name="T11" fmla="*/ 83 h 268"/>
                <a:gd name="T12" fmla="*/ 351 w 1535"/>
                <a:gd name="T13" fmla="*/ 57 h 268"/>
                <a:gd name="T14" fmla="*/ 0 w 1535"/>
                <a:gd name="T15" fmla="*/ 32 h 268"/>
                <a:gd name="T16" fmla="*/ 1 w 1535"/>
                <a:gd name="T17" fmla="*/ 34 h 268"/>
                <a:gd name="T18" fmla="*/ 351 w 1535"/>
                <a:gd name="T19" fmla="*/ 59 h 268"/>
                <a:gd name="T20" fmla="*/ 414 w 1535"/>
                <a:gd name="T21" fmla="*/ 85 h 268"/>
                <a:gd name="T22" fmla="*/ 516 w 1535"/>
                <a:gd name="T23" fmla="*/ 133 h 268"/>
                <a:gd name="T24" fmla="*/ 814 w 1535"/>
                <a:gd name="T25" fmla="*/ 245 h 268"/>
                <a:gd name="T26" fmla="*/ 1255 w 1535"/>
                <a:gd name="T27" fmla="*/ 175 h 268"/>
                <a:gd name="T28" fmla="*/ 1359 w 1535"/>
                <a:gd name="T29" fmla="*/ 123 h 268"/>
                <a:gd name="T30" fmla="*/ 1535 w 1535"/>
                <a:gd name="T31" fmla="*/ 41 h 268"/>
                <a:gd name="T32" fmla="*/ 1535 w 1535"/>
                <a:gd name="T33" fmla="*/ 39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68">
                  <a:moveTo>
                    <a:pt x="1535" y="39"/>
                  </a:moveTo>
                  <a:cubicBezTo>
                    <a:pt x="1474" y="60"/>
                    <a:pt x="1415" y="91"/>
                    <a:pt x="1357" y="121"/>
                  </a:cubicBezTo>
                  <a:cubicBezTo>
                    <a:pt x="1323" y="139"/>
                    <a:pt x="1288" y="157"/>
                    <a:pt x="1253" y="173"/>
                  </a:cubicBezTo>
                  <a:cubicBezTo>
                    <a:pt x="1103" y="242"/>
                    <a:pt x="952" y="266"/>
                    <a:pt x="815" y="242"/>
                  </a:cubicBezTo>
                  <a:cubicBezTo>
                    <a:pt x="710" y="224"/>
                    <a:pt x="612" y="176"/>
                    <a:pt x="517" y="130"/>
                  </a:cubicBezTo>
                  <a:cubicBezTo>
                    <a:pt x="484" y="114"/>
                    <a:pt x="449" y="98"/>
                    <a:pt x="415" y="83"/>
                  </a:cubicBezTo>
                  <a:cubicBezTo>
                    <a:pt x="393" y="73"/>
                    <a:pt x="372" y="64"/>
                    <a:pt x="351" y="57"/>
                  </a:cubicBezTo>
                  <a:cubicBezTo>
                    <a:pt x="218" y="8"/>
                    <a:pt x="97" y="0"/>
                    <a:pt x="0" y="32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97" y="2"/>
                    <a:pt x="218" y="11"/>
                    <a:pt x="351" y="59"/>
                  </a:cubicBezTo>
                  <a:cubicBezTo>
                    <a:pt x="371" y="67"/>
                    <a:pt x="393" y="75"/>
                    <a:pt x="414" y="85"/>
                  </a:cubicBezTo>
                  <a:cubicBezTo>
                    <a:pt x="448" y="100"/>
                    <a:pt x="483" y="117"/>
                    <a:pt x="516" y="133"/>
                  </a:cubicBezTo>
                  <a:cubicBezTo>
                    <a:pt x="611" y="179"/>
                    <a:pt x="709" y="226"/>
                    <a:pt x="814" y="245"/>
                  </a:cubicBezTo>
                  <a:cubicBezTo>
                    <a:pt x="952" y="268"/>
                    <a:pt x="1104" y="244"/>
                    <a:pt x="1255" y="175"/>
                  </a:cubicBezTo>
                  <a:cubicBezTo>
                    <a:pt x="1289" y="159"/>
                    <a:pt x="1325" y="141"/>
                    <a:pt x="1359" y="123"/>
                  </a:cubicBezTo>
                  <a:cubicBezTo>
                    <a:pt x="1416" y="93"/>
                    <a:pt x="1475" y="62"/>
                    <a:pt x="1535" y="41"/>
                  </a:cubicBezTo>
                  <a:lnTo>
                    <a:pt x="1535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4154EE1F-CA4B-B713-B534-B00DFA8AA6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36600"/>
              <a:ext cx="12176125" cy="2152650"/>
            </a:xfrm>
            <a:custGeom>
              <a:avLst/>
              <a:gdLst>
                <a:gd name="T0" fmla="*/ 1535 w 1535"/>
                <a:gd name="T1" fmla="*/ 25 h 271"/>
                <a:gd name="T2" fmla="*/ 1327 w 1535"/>
                <a:gd name="T3" fmla="*/ 121 h 271"/>
                <a:gd name="T4" fmla="*/ 1220 w 1535"/>
                <a:gd name="T5" fmla="*/ 176 h 271"/>
                <a:gd name="T6" fmla="*/ 777 w 1535"/>
                <a:gd name="T7" fmla="*/ 241 h 271"/>
                <a:gd name="T8" fmla="*/ 494 w 1535"/>
                <a:gd name="T9" fmla="*/ 131 h 271"/>
                <a:gd name="T10" fmla="*/ 397 w 1535"/>
                <a:gd name="T11" fmla="*/ 85 h 271"/>
                <a:gd name="T12" fmla="*/ 336 w 1535"/>
                <a:gd name="T13" fmla="*/ 59 h 271"/>
                <a:gd name="T14" fmla="*/ 0 w 1535"/>
                <a:gd name="T15" fmla="*/ 24 h 271"/>
                <a:gd name="T16" fmla="*/ 1 w 1535"/>
                <a:gd name="T17" fmla="*/ 26 h 271"/>
                <a:gd name="T18" fmla="*/ 335 w 1535"/>
                <a:gd name="T19" fmla="*/ 62 h 271"/>
                <a:gd name="T20" fmla="*/ 396 w 1535"/>
                <a:gd name="T21" fmla="*/ 87 h 271"/>
                <a:gd name="T22" fmla="*/ 493 w 1535"/>
                <a:gd name="T23" fmla="*/ 134 h 271"/>
                <a:gd name="T24" fmla="*/ 777 w 1535"/>
                <a:gd name="T25" fmla="*/ 243 h 271"/>
                <a:gd name="T26" fmla="*/ 1221 w 1535"/>
                <a:gd name="T27" fmla="*/ 179 h 271"/>
                <a:gd name="T28" fmla="*/ 1328 w 1535"/>
                <a:gd name="T29" fmla="*/ 123 h 271"/>
                <a:gd name="T30" fmla="*/ 1535 w 1535"/>
                <a:gd name="T31" fmla="*/ 28 h 271"/>
                <a:gd name="T32" fmla="*/ 1535 w 1535"/>
                <a:gd name="T33" fmla="*/ 25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1">
                  <a:moveTo>
                    <a:pt x="1535" y="25"/>
                  </a:moveTo>
                  <a:cubicBezTo>
                    <a:pt x="1463" y="45"/>
                    <a:pt x="1394" y="83"/>
                    <a:pt x="1327" y="121"/>
                  </a:cubicBezTo>
                  <a:cubicBezTo>
                    <a:pt x="1292" y="140"/>
                    <a:pt x="1256" y="159"/>
                    <a:pt x="1220" y="176"/>
                  </a:cubicBezTo>
                  <a:cubicBezTo>
                    <a:pt x="1073" y="247"/>
                    <a:pt x="920" y="269"/>
                    <a:pt x="777" y="241"/>
                  </a:cubicBezTo>
                  <a:cubicBezTo>
                    <a:pt x="678" y="222"/>
                    <a:pt x="585" y="176"/>
                    <a:pt x="494" y="131"/>
                  </a:cubicBezTo>
                  <a:cubicBezTo>
                    <a:pt x="462" y="116"/>
                    <a:pt x="429" y="99"/>
                    <a:pt x="397" y="85"/>
                  </a:cubicBezTo>
                  <a:cubicBezTo>
                    <a:pt x="376" y="75"/>
                    <a:pt x="355" y="67"/>
                    <a:pt x="336" y="59"/>
                  </a:cubicBezTo>
                  <a:cubicBezTo>
                    <a:pt x="211" y="12"/>
                    <a:pt x="95" y="0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95" y="3"/>
                    <a:pt x="211" y="15"/>
                    <a:pt x="335" y="62"/>
                  </a:cubicBezTo>
                  <a:cubicBezTo>
                    <a:pt x="354" y="69"/>
                    <a:pt x="375" y="77"/>
                    <a:pt x="396" y="87"/>
                  </a:cubicBezTo>
                  <a:cubicBezTo>
                    <a:pt x="428" y="102"/>
                    <a:pt x="461" y="118"/>
                    <a:pt x="493" y="134"/>
                  </a:cubicBezTo>
                  <a:cubicBezTo>
                    <a:pt x="584" y="178"/>
                    <a:pt x="677" y="224"/>
                    <a:pt x="777" y="243"/>
                  </a:cubicBezTo>
                  <a:cubicBezTo>
                    <a:pt x="920" y="271"/>
                    <a:pt x="1073" y="249"/>
                    <a:pt x="1221" y="179"/>
                  </a:cubicBezTo>
                  <a:cubicBezTo>
                    <a:pt x="1257" y="162"/>
                    <a:pt x="1293" y="142"/>
                    <a:pt x="1328" y="123"/>
                  </a:cubicBezTo>
                  <a:cubicBezTo>
                    <a:pt x="1395" y="86"/>
                    <a:pt x="1463" y="48"/>
                    <a:pt x="1535" y="28"/>
                  </a:cubicBezTo>
                  <a:lnTo>
                    <a:pt x="153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4FFCDEC8-990D-1CAE-3A6E-C2961D0D27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12786"/>
              <a:ext cx="12176125" cy="2168525"/>
            </a:xfrm>
            <a:custGeom>
              <a:avLst/>
              <a:gdLst>
                <a:gd name="T0" fmla="*/ 1535 w 1535"/>
                <a:gd name="T1" fmla="*/ 14 h 273"/>
                <a:gd name="T2" fmla="*/ 1295 w 1535"/>
                <a:gd name="T3" fmla="*/ 119 h 273"/>
                <a:gd name="T4" fmla="*/ 1187 w 1535"/>
                <a:gd name="T5" fmla="*/ 179 h 273"/>
                <a:gd name="T6" fmla="*/ 740 w 1535"/>
                <a:gd name="T7" fmla="*/ 239 h 273"/>
                <a:gd name="T8" fmla="*/ 472 w 1535"/>
                <a:gd name="T9" fmla="*/ 131 h 273"/>
                <a:gd name="T10" fmla="*/ 378 w 1535"/>
                <a:gd name="T11" fmla="*/ 85 h 273"/>
                <a:gd name="T12" fmla="*/ 320 w 1535"/>
                <a:gd name="T13" fmla="*/ 61 h 273"/>
                <a:gd name="T14" fmla="*/ 0 w 1535"/>
                <a:gd name="T15" fmla="*/ 15 h 273"/>
                <a:gd name="T16" fmla="*/ 0 w 1535"/>
                <a:gd name="T17" fmla="*/ 18 h 273"/>
                <a:gd name="T18" fmla="*/ 319 w 1535"/>
                <a:gd name="T19" fmla="*/ 63 h 273"/>
                <a:gd name="T20" fmla="*/ 377 w 1535"/>
                <a:gd name="T21" fmla="*/ 88 h 273"/>
                <a:gd name="T22" fmla="*/ 471 w 1535"/>
                <a:gd name="T23" fmla="*/ 134 h 273"/>
                <a:gd name="T24" fmla="*/ 740 w 1535"/>
                <a:gd name="T25" fmla="*/ 241 h 273"/>
                <a:gd name="T26" fmla="*/ 1188 w 1535"/>
                <a:gd name="T27" fmla="*/ 181 h 273"/>
                <a:gd name="T28" fmla="*/ 1297 w 1535"/>
                <a:gd name="T29" fmla="*/ 122 h 273"/>
                <a:gd name="T30" fmla="*/ 1535 w 1535"/>
                <a:gd name="T31" fmla="*/ 16 h 273"/>
                <a:gd name="T32" fmla="*/ 1535 w 1535"/>
                <a:gd name="T33" fmla="*/ 1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3">
                  <a:moveTo>
                    <a:pt x="1535" y="14"/>
                  </a:moveTo>
                  <a:cubicBezTo>
                    <a:pt x="1451" y="29"/>
                    <a:pt x="1372" y="75"/>
                    <a:pt x="1295" y="119"/>
                  </a:cubicBezTo>
                  <a:cubicBezTo>
                    <a:pt x="1260" y="140"/>
                    <a:pt x="1224" y="161"/>
                    <a:pt x="1187" y="179"/>
                  </a:cubicBezTo>
                  <a:cubicBezTo>
                    <a:pt x="1044" y="249"/>
                    <a:pt x="885" y="271"/>
                    <a:pt x="740" y="239"/>
                  </a:cubicBezTo>
                  <a:cubicBezTo>
                    <a:pt x="646" y="218"/>
                    <a:pt x="558" y="174"/>
                    <a:pt x="472" y="131"/>
                  </a:cubicBezTo>
                  <a:cubicBezTo>
                    <a:pt x="441" y="116"/>
                    <a:pt x="410" y="100"/>
                    <a:pt x="378" y="85"/>
                  </a:cubicBezTo>
                  <a:cubicBezTo>
                    <a:pt x="358" y="76"/>
                    <a:pt x="339" y="68"/>
                    <a:pt x="320" y="61"/>
                  </a:cubicBezTo>
                  <a:cubicBezTo>
                    <a:pt x="204" y="15"/>
                    <a:pt x="93" y="0"/>
                    <a:pt x="0" y="1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"/>
                    <a:pt x="204" y="18"/>
                    <a:pt x="319" y="63"/>
                  </a:cubicBezTo>
                  <a:cubicBezTo>
                    <a:pt x="338" y="70"/>
                    <a:pt x="357" y="79"/>
                    <a:pt x="377" y="88"/>
                  </a:cubicBezTo>
                  <a:cubicBezTo>
                    <a:pt x="408" y="102"/>
                    <a:pt x="440" y="118"/>
                    <a:pt x="471" y="134"/>
                  </a:cubicBezTo>
                  <a:cubicBezTo>
                    <a:pt x="557" y="176"/>
                    <a:pt x="645" y="221"/>
                    <a:pt x="740" y="241"/>
                  </a:cubicBezTo>
                  <a:cubicBezTo>
                    <a:pt x="885" y="273"/>
                    <a:pt x="1044" y="252"/>
                    <a:pt x="1188" y="181"/>
                  </a:cubicBezTo>
                  <a:cubicBezTo>
                    <a:pt x="1225" y="163"/>
                    <a:pt x="1261" y="142"/>
                    <a:pt x="1297" y="122"/>
                  </a:cubicBezTo>
                  <a:cubicBezTo>
                    <a:pt x="1373" y="77"/>
                    <a:pt x="1451" y="32"/>
                    <a:pt x="1535" y="16"/>
                  </a:cubicBezTo>
                  <a:lnTo>
                    <a:pt x="1535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400479FA-32F4-6E89-69F5-777854F16CF3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8" y="681037"/>
              <a:ext cx="12184063" cy="2200276"/>
            </a:xfrm>
            <a:custGeom>
              <a:avLst/>
              <a:gdLst>
                <a:gd name="T0" fmla="*/ 1536 w 1536"/>
                <a:gd name="T1" fmla="*/ 7 h 277"/>
                <a:gd name="T2" fmla="*/ 1265 w 1536"/>
                <a:gd name="T3" fmla="*/ 119 h 277"/>
                <a:gd name="T4" fmla="*/ 1155 w 1536"/>
                <a:gd name="T5" fmla="*/ 182 h 277"/>
                <a:gd name="T6" fmla="*/ 704 w 1536"/>
                <a:gd name="T7" fmla="*/ 238 h 277"/>
                <a:gd name="T8" fmla="*/ 451 w 1536"/>
                <a:gd name="T9" fmla="*/ 132 h 277"/>
                <a:gd name="T10" fmla="*/ 360 w 1536"/>
                <a:gd name="T11" fmla="*/ 87 h 277"/>
                <a:gd name="T12" fmla="*/ 305 w 1536"/>
                <a:gd name="T13" fmla="*/ 63 h 277"/>
                <a:gd name="T14" fmla="*/ 0 w 1536"/>
                <a:gd name="T15" fmla="*/ 7 h 277"/>
                <a:gd name="T16" fmla="*/ 0 w 1536"/>
                <a:gd name="T17" fmla="*/ 10 h 277"/>
                <a:gd name="T18" fmla="*/ 304 w 1536"/>
                <a:gd name="T19" fmla="*/ 65 h 277"/>
                <a:gd name="T20" fmla="*/ 359 w 1536"/>
                <a:gd name="T21" fmla="*/ 90 h 277"/>
                <a:gd name="T22" fmla="*/ 450 w 1536"/>
                <a:gd name="T23" fmla="*/ 135 h 277"/>
                <a:gd name="T24" fmla="*/ 704 w 1536"/>
                <a:gd name="T25" fmla="*/ 240 h 277"/>
                <a:gd name="T26" fmla="*/ 1156 w 1536"/>
                <a:gd name="T27" fmla="*/ 185 h 277"/>
                <a:gd name="T28" fmla="*/ 1266 w 1536"/>
                <a:gd name="T29" fmla="*/ 121 h 277"/>
                <a:gd name="T30" fmla="*/ 1536 w 1536"/>
                <a:gd name="T31" fmla="*/ 10 h 277"/>
                <a:gd name="T32" fmla="*/ 1536 w 1536"/>
                <a:gd name="T33" fmla="*/ 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6" h="277">
                  <a:moveTo>
                    <a:pt x="1536" y="7"/>
                  </a:moveTo>
                  <a:cubicBezTo>
                    <a:pt x="1439" y="13"/>
                    <a:pt x="1350" y="67"/>
                    <a:pt x="1265" y="119"/>
                  </a:cubicBezTo>
                  <a:cubicBezTo>
                    <a:pt x="1229" y="141"/>
                    <a:pt x="1192" y="164"/>
                    <a:pt x="1155" y="182"/>
                  </a:cubicBezTo>
                  <a:cubicBezTo>
                    <a:pt x="1013" y="254"/>
                    <a:pt x="853" y="274"/>
                    <a:pt x="704" y="238"/>
                  </a:cubicBezTo>
                  <a:cubicBezTo>
                    <a:pt x="615" y="216"/>
                    <a:pt x="532" y="174"/>
                    <a:pt x="451" y="132"/>
                  </a:cubicBezTo>
                  <a:cubicBezTo>
                    <a:pt x="421" y="117"/>
                    <a:pt x="391" y="102"/>
                    <a:pt x="360" y="87"/>
                  </a:cubicBezTo>
                  <a:cubicBezTo>
                    <a:pt x="341" y="78"/>
                    <a:pt x="323" y="70"/>
                    <a:pt x="305" y="63"/>
                  </a:cubicBezTo>
                  <a:cubicBezTo>
                    <a:pt x="199" y="20"/>
                    <a:pt x="93" y="0"/>
                    <a:pt x="0" y="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93" y="3"/>
                    <a:pt x="198" y="22"/>
                    <a:pt x="304" y="65"/>
                  </a:cubicBezTo>
                  <a:cubicBezTo>
                    <a:pt x="322" y="73"/>
                    <a:pt x="340" y="81"/>
                    <a:pt x="359" y="90"/>
                  </a:cubicBezTo>
                  <a:cubicBezTo>
                    <a:pt x="390" y="104"/>
                    <a:pt x="420" y="120"/>
                    <a:pt x="450" y="135"/>
                  </a:cubicBezTo>
                  <a:cubicBezTo>
                    <a:pt x="531" y="176"/>
                    <a:pt x="615" y="219"/>
                    <a:pt x="704" y="240"/>
                  </a:cubicBezTo>
                  <a:cubicBezTo>
                    <a:pt x="853" y="277"/>
                    <a:pt x="1013" y="257"/>
                    <a:pt x="1156" y="185"/>
                  </a:cubicBezTo>
                  <a:cubicBezTo>
                    <a:pt x="1193" y="166"/>
                    <a:pt x="1230" y="143"/>
                    <a:pt x="1266" y="121"/>
                  </a:cubicBezTo>
                  <a:cubicBezTo>
                    <a:pt x="1351" y="69"/>
                    <a:pt x="1439" y="16"/>
                    <a:pt x="1536" y="10"/>
                  </a:cubicBezTo>
                  <a:lnTo>
                    <a:pt x="1536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463902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re dec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BDE455E-6EFF-4B55-99CB-0208EDC6F9B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33400" y="1672268"/>
            <a:ext cx="11150600" cy="4132223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5"/>
              </a:buClr>
              <a:buSzPct val="75000"/>
              <a:buFont typeface="Century Gothic" panose="020B0502020202020204" pitchFamily="34" charset="0"/>
              <a:buChar char="►"/>
              <a:tabLst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Clr>
                <a:schemeClr val="accent2"/>
              </a:buClr>
              <a:buFont typeface="Wingdings" panose="05000000000000000000" pitchFamily="2" charset="2"/>
              <a:buChar char="§"/>
              <a:defRPr sz="22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Clr>
                <a:srgbClr val="0070C0"/>
              </a:buClr>
              <a:buFont typeface="Arial" panose="020B0604020202020204" pitchFamily="34" charset="0"/>
              <a:buChar char="•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buClr>
                <a:srgbClr val="00B5E6"/>
              </a:buClr>
              <a:buFont typeface="Wingdings" pitchFamily="2" charset="2"/>
              <a:buChar char="ü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Clr>
                <a:srgbClr val="00B5E6"/>
              </a:buClr>
              <a:buFont typeface="Courier New" pitchFamily="49" charset="0"/>
              <a:buChar char="o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D7C9D17-B1C4-33EC-7880-11174FA483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851808"/>
            <a:ext cx="10515600" cy="61128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34420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>
          <p15:clr>
            <a:srgbClr val="FBAE40"/>
          </p15:clr>
        </p15:guide>
        <p15:guide id="4" pos="7680">
          <p15:clr>
            <a:srgbClr val="FBAE40"/>
          </p15:clr>
        </p15:guide>
        <p15:guide id="5" orient="horz">
          <p15:clr>
            <a:srgbClr val="FBAE40"/>
          </p15:clr>
        </p15:guide>
        <p15:guide id="6" pos="2544">
          <p15:clr>
            <a:srgbClr val="FBAE40"/>
          </p15:clr>
        </p15:guide>
        <p15:guide id="7" pos="2832">
          <p15:clr>
            <a:srgbClr val="FBAE40"/>
          </p15:clr>
        </p15:guide>
        <p15:guide id="8" pos="312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CBDE455E-6EFF-4B55-99CB-0208EDC6F9B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20700" y="1211855"/>
            <a:ext cx="11150600" cy="4527875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5"/>
              </a:buClr>
              <a:buSzPct val="75000"/>
              <a:buFont typeface="Century Gothic" panose="020B0502020202020204" pitchFamily="34" charset="0"/>
              <a:buChar char="►"/>
              <a:tabLst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Clr>
                <a:schemeClr val="accent2"/>
              </a:buClr>
              <a:buFont typeface="Wingdings" panose="05000000000000000000" pitchFamily="2" charset="2"/>
              <a:buChar char="§"/>
              <a:defRPr sz="22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Clr>
                <a:srgbClr val="0070C0"/>
              </a:buClr>
              <a:buFont typeface="Arial" panose="020B0604020202020204" pitchFamily="34" charset="0"/>
              <a:buChar char="•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buClr>
                <a:srgbClr val="00B5E6"/>
              </a:buClr>
              <a:buFont typeface="Wingdings" pitchFamily="2" charset="2"/>
              <a:buChar char="ü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Clr>
                <a:srgbClr val="00B5E6"/>
              </a:buClr>
              <a:buFont typeface="Courier New" pitchFamily="49" charset="0"/>
              <a:buChar char="o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8986E64F-CEDF-BFE8-B098-F663F2CB637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20699" y="147145"/>
            <a:ext cx="6447659" cy="43288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Section Title</a:t>
            </a:r>
          </a:p>
        </p:txBody>
      </p:sp>
    </p:spTree>
    <p:extLst>
      <p:ext uri="{BB962C8B-B14F-4D97-AF65-F5344CB8AC3E}">
        <p14:creationId xmlns:p14="http://schemas.microsoft.com/office/powerpoint/2010/main" val="1209909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2" pos="3840">
          <p15:clr>
            <a:srgbClr val="FBAE40"/>
          </p15:clr>
        </p15:guide>
        <p15:guide id="3">
          <p15:clr>
            <a:srgbClr val="FBAE40"/>
          </p15:clr>
        </p15:guide>
        <p15:guide id="4" pos="7680">
          <p15:clr>
            <a:srgbClr val="FBAE40"/>
          </p15:clr>
        </p15:guide>
        <p15:guide id="5" orient="horz">
          <p15:clr>
            <a:srgbClr val="FBAE40"/>
          </p15:clr>
        </p15:guide>
        <p15:guide id="6" pos="2544">
          <p15:clr>
            <a:srgbClr val="FBAE40"/>
          </p15:clr>
        </p15:guide>
        <p15:guide id="7" pos="2832">
          <p15:clr>
            <a:srgbClr val="FBAE40"/>
          </p15:clr>
        </p15:guide>
        <p15:guide id="8" pos="3120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group of palm trees&#10;&#10;Description automatically generated with medium confidence">
            <a:extLst>
              <a:ext uri="{FF2B5EF4-FFF2-40B4-BE49-F238E27FC236}">
                <a16:creationId xmlns:a16="http://schemas.microsoft.com/office/drawing/2014/main" id="{CF4D9DF0-2FB5-E3F5-D551-D64610EF6B9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103AE0-6A86-B346-AF35-737596EDC199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838200" y="2926556"/>
            <a:ext cx="10515600" cy="1004888"/>
          </a:xfrm>
        </p:spPr>
        <p:txBody>
          <a:bodyPr anchor="b"/>
          <a:lstStyle>
            <a:lvl1pPr algn="ctr">
              <a:defRPr sz="4800">
                <a:solidFill>
                  <a:srgbClr val="0070C0"/>
                </a:solidFill>
              </a:defRPr>
            </a:lvl1pPr>
          </a:lstStyle>
          <a:p>
            <a:r>
              <a:rPr lang="en-US" dirty="0"/>
              <a:t>Click to edit Divider Slide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6C752D0-3BCD-6AE1-93C9-F2BE5B42D9CA}"/>
              </a:ext>
            </a:extLst>
          </p:cNvPr>
          <p:cNvSpPr txBox="1"/>
          <p:nvPr userDrawn="1"/>
        </p:nvSpPr>
        <p:spPr>
          <a:xfrm>
            <a:off x="12642112" y="-520995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 fontScale="25000" lnSpcReduction="20000"/>
          </a:bodyPr>
          <a:lstStyle/>
          <a:p>
            <a:pPr algn="l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D610E4-4CD7-C0A7-D56C-707095534DC5}"/>
              </a:ext>
            </a:extLst>
          </p:cNvPr>
          <p:cNvSpPr txBox="1"/>
          <p:nvPr userDrawn="1"/>
        </p:nvSpPr>
        <p:spPr>
          <a:xfrm>
            <a:off x="4540102" y="-212651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 fontScale="25000" lnSpcReduction="20000"/>
          </a:bodyPr>
          <a:lstStyle/>
          <a:p>
            <a:pPr algn="l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0" name="Arrow: Pentagon 2">
            <a:extLst>
              <a:ext uri="{FF2B5EF4-FFF2-40B4-BE49-F238E27FC236}">
                <a16:creationId xmlns:a16="http://schemas.microsoft.com/office/drawing/2014/main" id="{476BE133-6D1A-1AB5-0A66-42091127D307}"/>
              </a:ext>
            </a:extLst>
          </p:cNvPr>
          <p:cNvSpPr/>
          <p:nvPr userDrawn="1"/>
        </p:nvSpPr>
        <p:spPr>
          <a:xfrm flipH="1">
            <a:off x="8142205" y="-643402"/>
            <a:ext cx="8362317" cy="1419345"/>
          </a:xfrm>
          <a:custGeom>
            <a:avLst/>
            <a:gdLst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929943"/>
              <a:gd name="connsiteX1" fmla="*/ 0 w 5916562"/>
              <a:gd name="connsiteY1" fmla="*/ 0 h 2929943"/>
              <a:gd name="connsiteX2" fmla="*/ 5916562 w 5916562"/>
              <a:gd name="connsiteY2" fmla="*/ 1446198 h 2929943"/>
              <a:gd name="connsiteX3" fmla="*/ 0 w 5916562"/>
              <a:gd name="connsiteY3" fmla="*/ 2892395 h 2929943"/>
              <a:gd name="connsiteX4" fmla="*/ 0 w 5916562"/>
              <a:gd name="connsiteY4" fmla="*/ 2892395 h 2929943"/>
              <a:gd name="connsiteX5" fmla="*/ 0 w 5916562"/>
              <a:gd name="connsiteY5" fmla="*/ 0 h 2929943"/>
              <a:gd name="connsiteX0" fmla="*/ 0 w 5926395"/>
              <a:gd name="connsiteY0" fmla="*/ 2467899 h 2929943"/>
              <a:gd name="connsiteX1" fmla="*/ 9833 w 5926395"/>
              <a:gd name="connsiteY1" fmla="*/ 0 h 2929943"/>
              <a:gd name="connsiteX2" fmla="*/ 5926395 w 5926395"/>
              <a:gd name="connsiteY2" fmla="*/ 1446198 h 2929943"/>
              <a:gd name="connsiteX3" fmla="*/ 9833 w 5926395"/>
              <a:gd name="connsiteY3" fmla="*/ 2892395 h 2929943"/>
              <a:gd name="connsiteX4" fmla="*/ 9833 w 5926395"/>
              <a:gd name="connsiteY4" fmla="*/ 2892395 h 2929943"/>
              <a:gd name="connsiteX5" fmla="*/ 0 w 5926395"/>
              <a:gd name="connsiteY5" fmla="*/ 2467899 h 2929943"/>
              <a:gd name="connsiteX0" fmla="*/ 0 w 5926395"/>
              <a:gd name="connsiteY0" fmla="*/ 2495264 h 2957308"/>
              <a:gd name="connsiteX1" fmla="*/ 9833 w 5926395"/>
              <a:gd name="connsiteY1" fmla="*/ 27365 h 2957308"/>
              <a:gd name="connsiteX2" fmla="*/ 5926395 w 5926395"/>
              <a:gd name="connsiteY2" fmla="*/ 1473563 h 2957308"/>
              <a:gd name="connsiteX3" fmla="*/ 9833 w 5926395"/>
              <a:gd name="connsiteY3" fmla="*/ 2919760 h 2957308"/>
              <a:gd name="connsiteX4" fmla="*/ 9833 w 5926395"/>
              <a:gd name="connsiteY4" fmla="*/ 2919760 h 2957308"/>
              <a:gd name="connsiteX5" fmla="*/ 0 w 5926395"/>
              <a:gd name="connsiteY5" fmla="*/ 2495264 h 2957308"/>
              <a:gd name="connsiteX0" fmla="*/ 0 w 6634545"/>
              <a:gd name="connsiteY0" fmla="*/ 2862942 h 3287573"/>
              <a:gd name="connsiteX1" fmla="*/ 9833 w 6634545"/>
              <a:gd name="connsiteY1" fmla="*/ 395043 h 3287573"/>
              <a:gd name="connsiteX2" fmla="*/ 6634542 w 6634545"/>
              <a:gd name="connsiteY2" fmla="*/ 974016 h 3287573"/>
              <a:gd name="connsiteX3" fmla="*/ 9833 w 6634545"/>
              <a:gd name="connsiteY3" fmla="*/ 3287438 h 3287573"/>
              <a:gd name="connsiteX4" fmla="*/ 9833 w 6634545"/>
              <a:gd name="connsiteY4" fmla="*/ 3287438 h 3287573"/>
              <a:gd name="connsiteX5" fmla="*/ 0 w 6634545"/>
              <a:gd name="connsiteY5" fmla="*/ 2862942 h 3287573"/>
              <a:gd name="connsiteX0" fmla="*/ 0 w 6634545"/>
              <a:gd name="connsiteY0" fmla="*/ 2468017 h 2892648"/>
              <a:gd name="connsiteX1" fmla="*/ 9833 w 6634545"/>
              <a:gd name="connsiteY1" fmla="*/ 118 h 2892648"/>
              <a:gd name="connsiteX2" fmla="*/ 6634542 w 6634545"/>
              <a:gd name="connsiteY2" fmla="*/ 579091 h 2892648"/>
              <a:gd name="connsiteX3" fmla="*/ 9833 w 6634545"/>
              <a:gd name="connsiteY3" fmla="*/ 2892513 h 2892648"/>
              <a:gd name="connsiteX4" fmla="*/ 9833 w 6634545"/>
              <a:gd name="connsiteY4" fmla="*/ 2892513 h 2892648"/>
              <a:gd name="connsiteX5" fmla="*/ 0 w 6634545"/>
              <a:gd name="connsiteY5" fmla="*/ 2468017 h 2892648"/>
              <a:gd name="connsiteX0" fmla="*/ 20838 w 6624990"/>
              <a:gd name="connsiteY0" fmla="*/ 1307948 h 2892648"/>
              <a:gd name="connsiteX1" fmla="*/ 278 w 6624990"/>
              <a:gd name="connsiteY1" fmla="*/ 118 h 2892648"/>
              <a:gd name="connsiteX2" fmla="*/ 6624987 w 6624990"/>
              <a:gd name="connsiteY2" fmla="*/ 579091 h 2892648"/>
              <a:gd name="connsiteX3" fmla="*/ 278 w 6624990"/>
              <a:gd name="connsiteY3" fmla="*/ 2892513 h 2892648"/>
              <a:gd name="connsiteX4" fmla="*/ 278 w 6624990"/>
              <a:gd name="connsiteY4" fmla="*/ 2892513 h 2892648"/>
              <a:gd name="connsiteX5" fmla="*/ 20838 w 6624990"/>
              <a:gd name="connsiteY5" fmla="*/ 1307948 h 2892648"/>
              <a:gd name="connsiteX0" fmla="*/ 20838 w 11058870"/>
              <a:gd name="connsiteY0" fmla="*/ 1307907 h 2892797"/>
              <a:gd name="connsiteX1" fmla="*/ 278 w 11058870"/>
              <a:gd name="connsiteY1" fmla="*/ 77 h 2892797"/>
              <a:gd name="connsiteX2" fmla="*/ 11058868 w 11058870"/>
              <a:gd name="connsiteY2" fmla="*/ 883031 h 2892797"/>
              <a:gd name="connsiteX3" fmla="*/ 278 w 11058870"/>
              <a:gd name="connsiteY3" fmla="*/ 2892472 h 2892797"/>
              <a:gd name="connsiteX4" fmla="*/ 278 w 11058870"/>
              <a:gd name="connsiteY4" fmla="*/ 2892472 h 2892797"/>
              <a:gd name="connsiteX5" fmla="*/ 20838 w 11058870"/>
              <a:gd name="connsiteY5" fmla="*/ 1307907 h 2892797"/>
              <a:gd name="connsiteX0" fmla="*/ 20838 w 11058870"/>
              <a:gd name="connsiteY0" fmla="*/ 1307907 h 2998831"/>
              <a:gd name="connsiteX1" fmla="*/ 278 w 11058870"/>
              <a:gd name="connsiteY1" fmla="*/ 77 h 2998831"/>
              <a:gd name="connsiteX2" fmla="*/ 11058868 w 11058870"/>
              <a:gd name="connsiteY2" fmla="*/ 883031 h 2998831"/>
              <a:gd name="connsiteX3" fmla="*/ 278 w 11058870"/>
              <a:gd name="connsiteY3" fmla="*/ 2892472 h 2998831"/>
              <a:gd name="connsiteX4" fmla="*/ 278 w 11058870"/>
              <a:gd name="connsiteY4" fmla="*/ 2892472 h 2998831"/>
              <a:gd name="connsiteX5" fmla="*/ 20838 w 11058870"/>
              <a:gd name="connsiteY5" fmla="*/ 1307907 h 2998831"/>
              <a:gd name="connsiteX0" fmla="*/ 20838 w 10850148"/>
              <a:gd name="connsiteY0" fmla="*/ 1325770 h 2910777"/>
              <a:gd name="connsiteX1" fmla="*/ 278 w 10850148"/>
              <a:gd name="connsiteY1" fmla="*/ 17940 h 2910777"/>
              <a:gd name="connsiteX2" fmla="*/ 10850151 w 10850148"/>
              <a:gd name="connsiteY2" fmla="*/ 4018 h 2910777"/>
              <a:gd name="connsiteX3" fmla="*/ 278 w 10850148"/>
              <a:gd name="connsiteY3" fmla="*/ 2910335 h 2910777"/>
              <a:gd name="connsiteX4" fmla="*/ 278 w 10850148"/>
              <a:gd name="connsiteY4" fmla="*/ 2910335 h 2910777"/>
              <a:gd name="connsiteX5" fmla="*/ 20838 w 10850148"/>
              <a:gd name="connsiteY5" fmla="*/ 1325770 h 2910777"/>
              <a:gd name="connsiteX0" fmla="*/ 20838 w 10850148"/>
              <a:gd name="connsiteY0" fmla="*/ 1325770 h 2931965"/>
              <a:gd name="connsiteX1" fmla="*/ 278 w 10850148"/>
              <a:gd name="connsiteY1" fmla="*/ 17940 h 2931965"/>
              <a:gd name="connsiteX2" fmla="*/ 10850151 w 10850148"/>
              <a:gd name="connsiteY2" fmla="*/ 4018 h 2931965"/>
              <a:gd name="connsiteX3" fmla="*/ 278 w 10850148"/>
              <a:gd name="connsiteY3" fmla="*/ 2910335 h 2931965"/>
              <a:gd name="connsiteX4" fmla="*/ 278 w 10850148"/>
              <a:gd name="connsiteY4" fmla="*/ 2910335 h 2931965"/>
              <a:gd name="connsiteX5" fmla="*/ 20838 w 10850148"/>
              <a:gd name="connsiteY5" fmla="*/ 1325770 h 2931965"/>
              <a:gd name="connsiteX0" fmla="*/ 2475868 w 13305181"/>
              <a:gd name="connsiteY0" fmla="*/ 1325770 h 2931965"/>
              <a:gd name="connsiteX1" fmla="*/ 2455308 w 13305181"/>
              <a:gd name="connsiteY1" fmla="*/ 17940 h 2931965"/>
              <a:gd name="connsiteX2" fmla="*/ 13305181 w 13305181"/>
              <a:gd name="connsiteY2" fmla="*/ 4018 h 2931965"/>
              <a:gd name="connsiteX3" fmla="*/ 2455308 w 13305181"/>
              <a:gd name="connsiteY3" fmla="*/ 2910335 h 2931965"/>
              <a:gd name="connsiteX4" fmla="*/ 0 w 13305181"/>
              <a:gd name="connsiteY4" fmla="*/ 2882773 h 2931965"/>
              <a:gd name="connsiteX5" fmla="*/ 2475868 w 13305181"/>
              <a:gd name="connsiteY5" fmla="*/ 1325770 h 2931965"/>
              <a:gd name="connsiteX0" fmla="*/ 455 w 13364599"/>
              <a:gd name="connsiteY0" fmla="*/ 245547 h 3091845"/>
              <a:gd name="connsiteX1" fmla="*/ 2514726 w 13364599"/>
              <a:gd name="connsiteY1" fmla="*/ 177820 h 3091845"/>
              <a:gd name="connsiteX2" fmla="*/ 13364599 w 13364599"/>
              <a:gd name="connsiteY2" fmla="*/ 163898 h 3091845"/>
              <a:gd name="connsiteX3" fmla="*/ 2514726 w 13364599"/>
              <a:gd name="connsiteY3" fmla="*/ 3070215 h 3091845"/>
              <a:gd name="connsiteX4" fmla="*/ 59418 w 13364599"/>
              <a:gd name="connsiteY4" fmla="*/ 3042653 h 3091845"/>
              <a:gd name="connsiteX5" fmla="*/ 455 w 13364599"/>
              <a:gd name="connsiteY5" fmla="*/ 245547 h 3091845"/>
              <a:gd name="connsiteX0" fmla="*/ 456 w 13364600"/>
              <a:gd name="connsiteY0" fmla="*/ 85667 h 2931965"/>
              <a:gd name="connsiteX1" fmla="*/ 2514727 w 13364600"/>
              <a:gd name="connsiteY1" fmla="*/ 17940 h 2931965"/>
              <a:gd name="connsiteX2" fmla="*/ 13364600 w 13364600"/>
              <a:gd name="connsiteY2" fmla="*/ 4018 h 2931965"/>
              <a:gd name="connsiteX3" fmla="*/ 2514727 w 13364600"/>
              <a:gd name="connsiteY3" fmla="*/ 2910335 h 2931965"/>
              <a:gd name="connsiteX4" fmla="*/ 59419 w 13364600"/>
              <a:gd name="connsiteY4" fmla="*/ 2882773 h 2931965"/>
              <a:gd name="connsiteX5" fmla="*/ 456 w 13364600"/>
              <a:gd name="connsiteY5" fmla="*/ 85667 h 2931965"/>
              <a:gd name="connsiteX0" fmla="*/ 0 w 13364144"/>
              <a:gd name="connsiteY0" fmla="*/ 85667 h 2931965"/>
              <a:gd name="connsiteX1" fmla="*/ 2514271 w 13364144"/>
              <a:gd name="connsiteY1" fmla="*/ 17940 h 2931965"/>
              <a:gd name="connsiteX2" fmla="*/ 13364144 w 13364144"/>
              <a:gd name="connsiteY2" fmla="*/ 4018 h 2931965"/>
              <a:gd name="connsiteX3" fmla="*/ 2514271 w 13364144"/>
              <a:gd name="connsiteY3" fmla="*/ 2910335 h 2931965"/>
              <a:gd name="connsiteX4" fmla="*/ 58963 w 13364144"/>
              <a:gd name="connsiteY4" fmla="*/ 2882773 h 2931965"/>
              <a:gd name="connsiteX5" fmla="*/ 0 w 13364144"/>
              <a:gd name="connsiteY5" fmla="*/ 85667 h 2931965"/>
              <a:gd name="connsiteX0" fmla="*/ 0 w 13364144"/>
              <a:gd name="connsiteY0" fmla="*/ 86880 h 2933178"/>
              <a:gd name="connsiteX1" fmla="*/ 2514271 w 13364144"/>
              <a:gd name="connsiteY1" fmla="*/ 19153 h 2933178"/>
              <a:gd name="connsiteX2" fmla="*/ 13364144 w 13364144"/>
              <a:gd name="connsiteY2" fmla="*/ 5231 h 2933178"/>
              <a:gd name="connsiteX3" fmla="*/ 2514271 w 13364144"/>
              <a:gd name="connsiteY3" fmla="*/ 2911548 h 2933178"/>
              <a:gd name="connsiteX4" fmla="*/ 58963 w 13364144"/>
              <a:gd name="connsiteY4" fmla="*/ 2883986 h 2933178"/>
              <a:gd name="connsiteX5" fmla="*/ 0 w 13364144"/>
              <a:gd name="connsiteY5" fmla="*/ 86880 h 2933178"/>
              <a:gd name="connsiteX0" fmla="*/ 0 w 13364144"/>
              <a:gd name="connsiteY0" fmla="*/ 86880 h 3029966"/>
              <a:gd name="connsiteX1" fmla="*/ 2514271 w 13364144"/>
              <a:gd name="connsiteY1" fmla="*/ 19153 h 3029966"/>
              <a:gd name="connsiteX2" fmla="*/ 13364144 w 13364144"/>
              <a:gd name="connsiteY2" fmla="*/ 5231 h 3029966"/>
              <a:gd name="connsiteX3" fmla="*/ 2514271 w 13364144"/>
              <a:gd name="connsiteY3" fmla="*/ 2911548 h 3029966"/>
              <a:gd name="connsiteX4" fmla="*/ 58963 w 13364144"/>
              <a:gd name="connsiteY4" fmla="*/ 2883986 h 3029966"/>
              <a:gd name="connsiteX5" fmla="*/ 0 w 13364144"/>
              <a:gd name="connsiteY5" fmla="*/ 86880 h 3029966"/>
              <a:gd name="connsiteX0" fmla="*/ 0 w 13364144"/>
              <a:gd name="connsiteY0" fmla="*/ 86880 h 3029966"/>
              <a:gd name="connsiteX1" fmla="*/ 2514271 w 13364144"/>
              <a:gd name="connsiteY1" fmla="*/ 19153 h 3029966"/>
              <a:gd name="connsiteX2" fmla="*/ 13364144 w 13364144"/>
              <a:gd name="connsiteY2" fmla="*/ 5231 h 3029966"/>
              <a:gd name="connsiteX3" fmla="*/ 2514271 w 13364144"/>
              <a:gd name="connsiteY3" fmla="*/ 2911548 h 3029966"/>
              <a:gd name="connsiteX4" fmla="*/ 58963 w 13364144"/>
              <a:gd name="connsiteY4" fmla="*/ 2802646 h 3029966"/>
              <a:gd name="connsiteX5" fmla="*/ 0 w 13364144"/>
              <a:gd name="connsiteY5" fmla="*/ 86880 h 3029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64144" h="3029966">
                <a:moveTo>
                  <a:pt x="0" y="86880"/>
                </a:moveTo>
                <a:cubicBezTo>
                  <a:pt x="23159" y="173654"/>
                  <a:pt x="2471231" y="-67624"/>
                  <a:pt x="2514271" y="19153"/>
                </a:cubicBezTo>
                <a:cubicBezTo>
                  <a:pt x="2500342" y="9606"/>
                  <a:pt x="13228345" y="-6263"/>
                  <a:pt x="13364144" y="5231"/>
                </a:cubicBezTo>
                <a:cubicBezTo>
                  <a:pt x="9431883" y="3909398"/>
                  <a:pt x="2520009" y="2921098"/>
                  <a:pt x="2514271" y="2911548"/>
                </a:cubicBezTo>
                <a:lnTo>
                  <a:pt x="58963" y="2802646"/>
                </a:lnTo>
                <a:cubicBezTo>
                  <a:pt x="65816" y="2274458"/>
                  <a:pt x="22968" y="201701"/>
                  <a:pt x="0" y="86880"/>
                </a:cubicBezTo>
                <a:close/>
              </a:path>
            </a:pathLst>
          </a:custGeom>
          <a:gradFill flip="none" rotWithShape="1">
            <a:gsLst>
              <a:gs pos="8000">
                <a:schemeClr val="accent3">
                  <a:alpha val="19835"/>
                </a:schemeClr>
              </a:gs>
              <a:gs pos="35000">
                <a:schemeClr val="accent3">
                  <a:alpha val="97000"/>
                </a:schemeClr>
              </a:gs>
              <a:gs pos="80000">
                <a:schemeClr val="accent4"/>
              </a:gs>
            </a:gsLst>
            <a:lin ang="10800000" scaled="1"/>
            <a:tileRect/>
          </a:gradFill>
          <a:ln w="1955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2AB8926-5FBD-1DA1-4F8C-3BA5187B5002}"/>
              </a:ext>
            </a:extLst>
          </p:cNvPr>
          <p:cNvGrpSpPr/>
          <p:nvPr userDrawn="1"/>
        </p:nvGrpSpPr>
        <p:grpSpPr>
          <a:xfrm rot="21268512">
            <a:off x="6043759" y="-796597"/>
            <a:ext cx="10127071" cy="1466281"/>
            <a:chOff x="7938" y="681037"/>
            <a:chExt cx="12184063" cy="2232025"/>
          </a:xfrm>
          <a:gradFill>
            <a:gsLst>
              <a:gs pos="0">
                <a:schemeClr val="accent1">
                  <a:lumMod val="20000"/>
                  <a:lumOff val="80000"/>
                  <a:alpha val="4000"/>
                </a:schemeClr>
              </a:gs>
              <a:gs pos="80000">
                <a:schemeClr val="accent1">
                  <a:lumMod val="60000"/>
                  <a:lumOff val="40000"/>
                </a:schemeClr>
              </a:gs>
            </a:gsLst>
            <a:lin ang="0" scaled="1"/>
          </a:gradFill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4B0BCC5C-2612-4AC2-7DB6-6B75F7640FC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839787"/>
              <a:ext cx="12168188" cy="2065338"/>
            </a:xfrm>
            <a:custGeom>
              <a:avLst/>
              <a:gdLst>
                <a:gd name="T0" fmla="*/ 1534 w 1534"/>
                <a:gd name="T1" fmla="*/ 69 h 260"/>
                <a:gd name="T2" fmla="*/ 1415 w 1534"/>
                <a:gd name="T3" fmla="*/ 122 h 260"/>
                <a:gd name="T4" fmla="*/ 1319 w 1534"/>
                <a:gd name="T5" fmla="*/ 165 h 260"/>
                <a:gd name="T6" fmla="*/ 888 w 1534"/>
                <a:gd name="T7" fmla="*/ 243 h 260"/>
                <a:gd name="T8" fmla="*/ 562 w 1534"/>
                <a:gd name="T9" fmla="*/ 128 h 260"/>
                <a:gd name="T10" fmla="*/ 451 w 1534"/>
                <a:gd name="T11" fmla="*/ 78 h 260"/>
                <a:gd name="T12" fmla="*/ 382 w 1534"/>
                <a:gd name="T13" fmla="*/ 51 h 260"/>
                <a:gd name="T14" fmla="*/ 187 w 1534"/>
                <a:gd name="T15" fmla="*/ 11 h 260"/>
                <a:gd name="T16" fmla="*/ 0 w 1534"/>
                <a:gd name="T17" fmla="*/ 46 h 260"/>
                <a:gd name="T18" fmla="*/ 1 w 1534"/>
                <a:gd name="T19" fmla="*/ 49 h 260"/>
                <a:gd name="T20" fmla="*/ 381 w 1534"/>
                <a:gd name="T21" fmla="*/ 53 h 260"/>
                <a:gd name="T22" fmla="*/ 450 w 1534"/>
                <a:gd name="T23" fmla="*/ 80 h 260"/>
                <a:gd name="T24" fmla="*/ 561 w 1534"/>
                <a:gd name="T25" fmla="*/ 131 h 260"/>
                <a:gd name="T26" fmla="*/ 887 w 1534"/>
                <a:gd name="T27" fmla="*/ 246 h 260"/>
                <a:gd name="T28" fmla="*/ 931 w 1534"/>
                <a:gd name="T29" fmla="*/ 250 h 260"/>
                <a:gd name="T30" fmla="*/ 1320 w 1534"/>
                <a:gd name="T31" fmla="*/ 168 h 260"/>
                <a:gd name="T32" fmla="*/ 1416 w 1534"/>
                <a:gd name="T33" fmla="*/ 124 h 260"/>
                <a:gd name="T34" fmla="*/ 1534 w 1534"/>
                <a:gd name="T35" fmla="*/ 71 h 260"/>
                <a:gd name="T36" fmla="*/ 1534 w 1534"/>
                <a:gd name="T37" fmla="*/ 69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34" h="260">
                  <a:moveTo>
                    <a:pt x="1534" y="69"/>
                  </a:moveTo>
                  <a:cubicBezTo>
                    <a:pt x="1494" y="85"/>
                    <a:pt x="1454" y="103"/>
                    <a:pt x="1415" y="122"/>
                  </a:cubicBezTo>
                  <a:cubicBezTo>
                    <a:pt x="1383" y="136"/>
                    <a:pt x="1351" y="151"/>
                    <a:pt x="1319" y="165"/>
                  </a:cubicBezTo>
                  <a:cubicBezTo>
                    <a:pt x="1155" y="235"/>
                    <a:pt x="1018" y="260"/>
                    <a:pt x="888" y="243"/>
                  </a:cubicBezTo>
                  <a:cubicBezTo>
                    <a:pt x="773" y="228"/>
                    <a:pt x="666" y="177"/>
                    <a:pt x="562" y="128"/>
                  </a:cubicBezTo>
                  <a:cubicBezTo>
                    <a:pt x="526" y="111"/>
                    <a:pt x="488" y="94"/>
                    <a:pt x="451" y="78"/>
                  </a:cubicBezTo>
                  <a:cubicBezTo>
                    <a:pt x="428" y="68"/>
                    <a:pt x="404" y="59"/>
                    <a:pt x="382" y="51"/>
                  </a:cubicBezTo>
                  <a:cubicBezTo>
                    <a:pt x="313" y="27"/>
                    <a:pt x="247" y="14"/>
                    <a:pt x="187" y="11"/>
                  </a:cubicBezTo>
                  <a:cubicBezTo>
                    <a:pt x="117" y="8"/>
                    <a:pt x="54" y="20"/>
                    <a:pt x="0" y="46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01" y="0"/>
                    <a:pt x="232" y="2"/>
                    <a:pt x="381" y="53"/>
                  </a:cubicBezTo>
                  <a:cubicBezTo>
                    <a:pt x="404" y="61"/>
                    <a:pt x="427" y="70"/>
                    <a:pt x="450" y="80"/>
                  </a:cubicBezTo>
                  <a:cubicBezTo>
                    <a:pt x="487" y="96"/>
                    <a:pt x="525" y="114"/>
                    <a:pt x="561" y="131"/>
                  </a:cubicBezTo>
                  <a:cubicBezTo>
                    <a:pt x="665" y="180"/>
                    <a:pt x="772" y="231"/>
                    <a:pt x="887" y="246"/>
                  </a:cubicBezTo>
                  <a:cubicBezTo>
                    <a:pt x="902" y="247"/>
                    <a:pt x="916" y="249"/>
                    <a:pt x="931" y="250"/>
                  </a:cubicBezTo>
                  <a:cubicBezTo>
                    <a:pt x="1048" y="257"/>
                    <a:pt x="1173" y="230"/>
                    <a:pt x="1320" y="168"/>
                  </a:cubicBezTo>
                  <a:cubicBezTo>
                    <a:pt x="1352" y="154"/>
                    <a:pt x="1385" y="139"/>
                    <a:pt x="1416" y="124"/>
                  </a:cubicBezTo>
                  <a:cubicBezTo>
                    <a:pt x="1455" y="106"/>
                    <a:pt x="1494" y="88"/>
                    <a:pt x="1534" y="71"/>
                  </a:cubicBezTo>
                  <a:lnTo>
                    <a:pt x="1534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D85E6386-9B7C-BD17-B3F5-440580676B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792162"/>
              <a:ext cx="12168188" cy="2120900"/>
            </a:xfrm>
            <a:custGeom>
              <a:avLst/>
              <a:gdLst>
                <a:gd name="T0" fmla="*/ 1534 w 1534"/>
                <a:gd name="T1" fmla="*/ 55 h 267"/>
                <a:gd name="T2" fmla="*/ 1386 w 1534"/>
                <a:gd name="T3" fmla="*/ 123 h 267"/>
                <a:gd name="T4" fmla="*/ 1286 w 1534"/>
                <a:gd name="T5" fmla="*/ 171 h 267"/>
                <a:gd name="T6" fmla="*/ 851 w 1534"/>
                <a:gd name="T7" fmla="*/ 244 h 267"/>
                <a:gd name="T8" fmla="*/ 539 w 1534"/>
                <a:gd name="T9" fmla="*/ 131 h 267"/>
                <a:gd name="T10" fmla="*/ 433 w 1534"/>
                <a:gd name="T11" fmla="*/ 82 h 267"/>
                <a:gd name="T12" fmla="*/ 366 w 1534"/>
                <a:gd name="T13" fmla="*/ 55 h 267"/>
                <a:gd name="T14" fmla="*/ 0 w 1534"/>
                <a:gd name="T15" fmla="*/ 41 h 267"/>
                <a:gd name="T16" fmla="*/ 1 w 1534"/>
                <a:gd name="T17" fmla="*/ 43 h 267"/>
                <a:gd name="T18" fmla="*/ 365 w 1534"/>
                <a:gd name="T19" fmla="*/ 58 h 267"/>
                <a:gd name="T20" fmla="*/ 432 w 1534"/>
                <a:gd name="T21" fmla="*/ 84 h 267"/>
                <a:gd name="T22" fmla="*/ 538 w 1534"/>
                <a:gd name="T23" fmla="*/ 133 h 267"/>
                <a:gd name="T24" fmla="*/ 850 w 1534"/>
                <a:gd name="T25" fmla="*/ 247 h 267"/>
                <a:gd name="T26" fmla="*/ 1287 w 1534"/>
                <a:gd name="T27" fmla="*/ 173 h 267"/>
                <a:gd name="T28" fmla="*/ 1387 w 1534"/>
                <a:gd name="T29" fmla="*/ 125 h 267"/>
                <a:gd name="T30" fmla="*/ 1534 w 1534"/>
                <a:gd name="T31" fmla="*/ 58 h 267"/>
                <a:gd name="T32" fmla="*/ 1534 w 1534"/>
                <a:gd name="T33" fmla="*/ 55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4" h="267">
                  <a:moveTo>
                    <a:pt x="1534" y="55"/>
                  </a:moveTo>
                  <a:cubicBezTo>
                    <a:pt x="1484" y="74"/>
                    <a:pt x="1435" y="99"/>
                    <a:pt x="1386" y="123"/>
                  </a:cubicBezTo>
                  <a:cubicBezTo>
                    <a:pt x="1353" y="139"/>
                    <a:pt x="1319" y="156"/>
                    <a:pt x="1286" y="171"/>
                  </a:cubicBezTo>
                  <a:cubicBezTo>
                    <a:pt x="1130" y="240"/>
                    <a:pt x="984" y="264"/>
                    <a:pt x="851" y="244"/>
                  </a:cubicBezTo>
                  <a:cubicBezTo>
                    <a:pt x="741" y="227"/>
                    <a:pt x="638" y="178"/>
                    <a:pt x="539" y="131"/>
                  </a:cubicBezTo>
                  <a:cubicBezTo>
                    <a:pt x="504" y="114"/>
                    <a:pt x="468" y="97"/>
                    <a:pt x="433" y="82"/>
                  </a:cubicBezTo>
                  <a:cubicBezTo>
                    <a:pt x="410" y="72"/>
                    <a:pt x="388" y="63"/>
                    <a:pt x="366" y="55"/>
                  </a:cubicBezTo>
                  <a:cubicBezTo>
                    <a:pt x="225" y="5"/>
                    <a:pt x="98" y="0"/>
                    <a:pt x="0" y="4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98" y="3"/>
                    <a:pt x="224" y="8"/>
                    <a:pt x="365" y="58"/>
                  </a:cubicBezTo>
                  <a:cubicBezTo>
                    <a:pt x="387" y="65"/>
                    <a:pt x="409" y="74"/>
                    <a:pt x="432" y="84"/>
                  </a:cubicBezTo>
                  <a:cubicBezTo>
                    <a:pt x="467" y="99"/>
                    <a:pt x="503" y="117"/>
                    <a:pt x="538" y="133"/>
                  </a:cubicBezTo>
                  <a:cubicBezTo>
                    <a:pt x="637" y="181"/>
                    <a:pt x="740" y="230"/>
                    <a:pt x="850" y="247"/>
                  </a:cubicBezTo>
                  <a:cubicBezTo>
                    <a:pt x="984" y="267"/>
                    <a:pt x="1131" y="242"/>
                    <a:pt x="1287" y="173"/>
                  </a:cubicBezTo>
                  <a:cubicBezTo>
                    <a:pt x="1320" y="158"/>
                    <a:pt x="1355" y="141"/>
                    <a:pt x="1387" y="125"/>
                  </a:cubicBezTo>
                  <a:cubicBezTo>
                    <a:pt x="1435" y="101"/>
                    <a:pt x="1484" y="77"/>
                    <a:pt x="1534" y="58"/>
                  </a:cubicBezTo>
                  <a:lnTo>
                    <a:pt x="153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6B5EA37F-A093-2AFF-870C-C4DC8D1385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68350"/>
              <a:ext cx="12176125" cy="2128838"/>
            </a:xfrm>
            <a:custGeom>
              <a:avLst/>
              <a:gdLst>
                <a:gd name="T0" fmla="*/ 1535 w 1535"/>
                <a:gd name="T1" fmla="*/ 39 h 268"/>
                <a:gd name="T2" fmla="*/ 1357 w 1535"/>
                <a:gd name="T3" fmla="*/ 121 h 268"/>
                <a:gd name="T4" fmla="*/ 1253 w 1535"/>
                <a:gd name="T5" fmla="*/ 173 h 268"/>
                <a:gd name="T6" fmla="*/ 815 w 1535"/>
                <a:gd name="T7" fmla="*/ 242 h 268"/>
                <a:gd name="T8" fmla="*/ 517 w 1535"/>
                <a:gd name="T9" fmla="*/ 130 h 268"/>
                <a:gd name="T10" fmla="*/ 415 w 1535"/>
                <a:gd name="T11" fmla="*/ 83 h 268"/>
                <a:gd name="T12" fmla="*/ 351 w 1535"/>
                <a:gd name="T13" fmla="*/ 57 h 268"/>
                <a:gd name="T14" fmla="*/ 0 w 1535"/>
                <a:gd name="T15" fmla="*/ 32 h 268"/>
                <a:gd name="T16" fmla="*/ 1 w 1535"/>
                <a:gd name="T17" fmla="*/ 34 h 268"/>
                <a:gd name="T18" fmla="*/ 351 w 1535"/>
                <a:gd name="T19" fmla="*/ 59 h 268"/>
                <a:gd name="T20" fmla="*/ 414 w 1535"/>
                <a:gd name="T21" fmla="*/ 85 h 268"/>
                <a:gd name="T22" fmla="*/ 516 w 1535"/>
                <a:gd name="T23" fmla="*/ 133 h 268"/>
                <a:gd name="T24" fmla="*/ 814 w 1535"/>
                <a:gd name="T25" fmla="*/ 245 h 268"/>
                <a:gd name="T26" fmla="*/ 1255 w 1535"/>
                <a:gd name="T27" fmla="*/ 175 h 268"/>
                <a:gd name="T28" fmla="*/ 1359 w 1535"/>
                <a:gd name="T29" fmla="*/ 123 h 268"/>
                <a:gd name="T30" fmla="*/ 1535 w 1535"/>
                <a:gd name="T31" fmla="*/ 41 h 268"/>
                <a:gd name="T32" fmla="*/ 1535 w 1535"/>
                <a:gd name="T33" fmla="*/ 39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68">
                  <a:moveTo>
                    <a:pt x="1535" y="39"/>
                  </a:moveTo>
                  <a:cubicBezTo>
                    <a:pt x="1474" y="60"/>
                    <a:pt x="1415" y="91"/>
                    <a:pt x="1357" y="121"/>
                  </a:cubicBezTo>
                  <a:cubicBezTo>
                    <a:pt x="1323" y="139"/>
                    <a:pt x="1288" y="157"/>
                    <a:pt x="1253" y="173"/>
                  </a:cubicBezTo>
                  <a:cubicBezTo>
                    <a:pt x="1103" y="242"/>
                    <a:pt x="952" y="266"/>
                    <a:pt x="815" y="242"/>
                  </a:cubicBezTo>
                  <a:cubicBezTo>
                    <a:pt x="710" y="224"/>
                    <a:pt x="612" y="176"/>
                    <a:pt x="517" y="130"/>
                  </a:cubicBezTo>
                  <a:cubicBezTo>
                    <a:pt x="484" y="114"/>
                    <a:pt x="449" y="98"/>
                    <a:pt x="415" y="83"/>
                  </a:cubicBezTo>
                  <a:cubicBezTo>
                    <a:pt x="393" y="73"/>
                    <a:pt x="372" y="64"/>
                    <a:pt x="351" y="57"/>
                  </a:cubicBezTo>
                  <a:cubicBezTo>
                    <a:pt x="218" y="8"/>
                    <a:pt x="97" y="0"/>
                    <a:pt x="0" y="32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97" y="2"/>
                    <a:pt x="218" y="11"/>
                    <a:pt x="351" y="59"/>
                  </a:cubicBezTo>
                  <a:cubicBezTo>
                    <a:pt x="371" y="67"/>
                    <a:pt x="393" y="75"/>
                    <a:pt x="414" y="85"/>
                  </a:cubicBezTo>
                  <a:cubicBezTo>
                    <a:pt x="448" y="100"/>
                    <a:pt x="483" y="117"/>
                    <a:pt x="516" y="133"/>
                  </a:cubicBezTo>
                  <a:cubicBezTo>
                    <a:pt x="611" y="179"/>
                    <a:pt x="709" y="226"/>
                    <a:pt x="814" y="245"/>
                  </a:cubicBezTo>
                  <a:cubicBezTo>
                    <a:pt x="952" y="268"/>
                    <a:pt x="1104" y="244"/>
                    <a:pt x="1255" y="175"/>
                  </a:cubicBezTo>
                  <a:cubicBezTo>
                    <a:pt x="1289" y="159"/>
                    <a:pt x="1325" y="141"/>
                    <a:pt x="1359" y="123"/>
                  </a:cubicBezTo>
                  <a:cubicBezTo>
                    <a:pt x="1416" y="93"/>
                    <a:pt x="1475" y="62"/>
                    <a:pt x="1535" y="41"/>
                  </a:cubicBezTo>
                  <a:lnTo>
                    <a:pt x="1535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B7BDAB82-3D20-357F-E5F6-0E8FF2D9D97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36600"/>
              <a:ext cx="12176125" cy="2152650"/>
            </a:xfrm>
            <a:custGeom>
              <a:avLst/>
              <a:gdLst>
                <a:gd name="T0" fmla="*/ 1535 w 1535"/>
                <a:gd name="T1" fmla="*/ 25 h 271"/>
                <a:gd name="T2" fmla="*/ 1327 w 1535"/>
                <a:gd name="T3" fmla="*/ 121 h 271"/>
                <a:gd name="T4" fmla="*/ 1220 w 1535"/>
                <a:gd name="T5" fmla="*/ 176 h 271"/>
                <a:gd name="T6" fmla="*/ 777 w 1535"/>
                <a:gd name="T7" fmla="*/ 241 h 271"/>
                <a:gd name="T8" fmla="*/ 494 w 1535"/>
                <a:gd name="T9" fmla="*/ 131 h 271"/>
                <a:gd name="T10" fmla="*/ 397 w 1535"/>
                <a:gd name="T11" fmla="*/ 85 h 271"/>
                <a:gd name="T12" fmla="*/ 336 w 1535"/>
                <a:gd name="T13" fmla="*/ 59 h 271"/>
                <a:gd name="T14" fmla="*/ 0 w 1535"/>
                <a:gd name="T15" fmla="*/ 24 h 271"/>
                <a:gd name="T16" fmla="*/ 1 w 1535"/>
                <a:gd name="T17" fmla="*/ 26 h 271"/>
                <a:gd name="T18" fmla="*/ 335 w 1535"/>
                <a:gd name="T19" fmla="*/ 62 h 271"/>
                <a:gd name="T20" fmla="*/ 396 w 1535"/>
                <a:gd name="T21" fmla="*/ 87 h 271"/>
                <a:gd name="T22" fmla="*/ 493 w 1535"/>
                <a:gd name="T23" fmla="*/ 134 h 271"/>
                <a:gd name="T24" fmla="*/ 777 w 1535"/>
                <a:gd name="T25" fmla="*/ 243 h 271"/>
                <a:gd name="T26" fmla="*/ 1221 w 1535"/>
                <a:gd name="T27" fmla="*/ 179 h 271"/>
                <a:gd name="T28" fmla="*/ 1328 w 1535"/>
                <a:gd name="T29" fmla="*/ 123 h 271"/>
                <a:gd name="T30" fmla="*/ 1535 w 1535"/>
                <a:gd name="T31" fmla="*/ 28 h 271"/>
                <a:gd name="T32" fmla="*/ 1535 w 1535"/>
                <a:gd name="T33" fmla="*/ 25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1">
                  <a:moveTo>
                    <a:pt x="1535" y="25"/>
                  </a:moveTo>
                  <a:cubicBezTo>
                    <a:pt x="1463" y="45"/>
                    <a:pt x="1394" y="83"/>
                    <a:pt x="1327" y="121"/>
                  </a:cubicBezTo>
                  <a:cubicBezTo>
                    <a:pt x="1292" y="140"/>
                    <a:pt x="1256" y="159"/>
                    <a:pt x="1220" y="176"/>
                  </a:cubicBezTo>
                  <a:cubicBezTo>
                    <a:pt x="1073" y="247"/>
                    <a:pt x="920" y="269"/>
                    <a:pt x="777" y="241"/>
                  </a:cubicBezTo>
                  <a:cubicBezTo>
                    <a:pt x="678" y="222"/>
                    <a:pt x="585" y="176"/>
                    <a:pt x="494" y="131"/>
                  </a:cubicBezTo>
                  <a:cubicBezTo>
                    <a:pt x="462" y="116"/>
                    <a:pt x="429" y="99"/>
                    <a:pt x="397" y="85"/>
                  </a:cubicBezTo>
                  <a:cubicBezTo>
                    <a:pt x="376" y="75"/>
                    <a:pt x="355" y="67"/>
                    <a:pt x="336" y="59"/>
                  </a:cubicBezTo>
                  <a:cubicBezTo>
                    <a:pt x="211" y="12"/>
                    <a:pt x="95" y="0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95" y="3"/>
                    <a:pt x="211" y="15"/>
                    <a:pt x="335" y="62"/>
                  </a:cubicBezTo>
                  <a:cubicBezTo>
                    <a:pt x="354" y="69"/>
                    <a:pt x="375" y="77"/>
                    <a:pt x="396" y="87"/>
                  </a:cubicBezTo>
                  <a:cubicBezTo>
                    <a:pt x="428" y="102"/>
                    <a:pt x="461" y="118"/>
                    <a:pt x="493" y="134"/>
                  </a:cubicBezTo>
                  <a:cubicBezTo>
                    <a:pt x="584" y="178"/>
                    <a:pt x="677" y="224"/>
                    <a:pt x="777" y="243"/>
                  </a:cubicBezTo>
                  <a:cubicBezTo>
                    <a:pt x="920" y="271"/>
                    <a:pt x="1073" y="249"/>
                    <a:pt x="1221" y="179"/>
                  </a:cubicBezTo>
                  <a:cubicBezTo>
                    <a:pt x="1257" y="162"/>
                    <a:pt x="1293" y="142"/>
                    <a:pt x="1328" y="123"/>
                  </a:cubicBezTo>
                  <a:cubicBezTo>
                    <a:pt x="1395" y="86"/>
                    <a:pt x="1463" y="48"/>
                    <a:pt x="1535" y="28"/>
                  </a:cubicBezTo>
                  <a:lnTo>
                    <a:pt x="153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D780244A-374D-B77E-46D5-245BDE6437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12787"/>
              <a:ext cx="12176125" cy="2168525"/>
            </a:xfrm>
            <a:custGeom>
              <a:avLst/>
              <a:gdLst>
                <a:gd name="T0" fmla="*/ 1535 w 1535"/>
                <a:gd name="T1" fmla="*/ 14 h 273"/>
                <a:gd name="T2" fmla="*/ 1295 w 1535"/>
                <a:gd name="T3" fmla="*/ 119 h 273"/>
                <a:gd name="T4" fmla="*/ 1187 w 1535"/>
                <a:gd name="T5" fmla="*/ 179 h 273"/>
                <a:gd name="T6" fmla="*/ 740 w 1535"/>
                <a:gd name="T7" fmla="*/ 239 h 273"/>
                <a:gd name="T8" fmla="*/ 472 w 1535"/>
                <a:gd name="T9" fmla="*/ 131 h 273"/>
                <a:gd name="T10" fmla="*/ 378 w 1535"/>
                <a:gd name="T11" fmla="*/ 85 h 273"/>
                <a:gd name="T12" fmla="*/ 320 w 1535"/>
                <a:gd name="T13" fmla="*/ 61 h 273"/>
                <a:gd name="T14" fmla="*/ 0 w 1535"/>
                <a:gd name="T15" fmla="*/ 15 h 273"/>
                <a:gd name="T16" fmla="*/ 0 w 1535"/>
                <a:gd name="T17" fmla="*/ 18 h 273"/>
                <a:gd name="T18" fmla="*/ 319 w 1535"/>
                <a:gd name="T19" fmla="*/ 63 h 273"/>
                <a:gd name="T20" fmla="*/ 377 w 1535"/>
                <a:gd name="T21" fmla="*/ 88 h 273"/>
                <a:gd name="T22" fmla="*/ 471 w 1535"/>
                <a:gd name="T23" fmla="*/ 134 h 273"/>
                <a:gd name="T24" fmla="*/ 740 w 1535"/>
                <a:gd name="T25" fmla="*/ 241 h 273"/>
                <a:gd name="T26" fmla="*/ 1188 w 1535"/>
                <a:gd name="T27" fmla="*/ 181 h 273"/>
                <a:gd name="T28" fmla="*/ 1297 w 1535"/>
                <a:gd name="T29" fmla="*/ 122 h 273"/>
                <a:gd name="T30" fmla="*/ 1535 w 1535"/>
                <a:gd name="T31" fmla="*/ 16 h 273"/>
                <a:gd name="T32" fmla="*/ 1535 w 1535"/>
                <a:gd name="T33" fmla="*/ 1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3">
                  <a:moveTo>
                    <a:pt x="1535" y="14"/>
                  </a:moveTo>
                  <a:cubicBezTo>
                    <a:pt x="1451" y="29"/>
                    <a:pt x="1372" y="75"/>
                    <a:pt x="1295" y="119"/>
                  </a:cubicBezTo>
                  <a:cubicBezTo>
                    <a:pt x="1260" y="140"/>
                    <a:pt x="1224" y="161"/>
                    <a:pt x="1187" y="179"/>
                  </a:cubicBezTo>
                  <a:cubicBezTo>
                    <a:pt x="1044" y="249"/>
                    <a:pt x="885" y="271"/>
                    <a:pt x="740" y="239"/>
                  </a:cubicBezTo>
                  <a:cubicBezTo>
                    <a:pt x="646" y="218"/>
                    <a:pt x="558" y="174"/>
                    <a:pt x="472" y="131"/>
                  </a:cubicBezTo>
                  <a:cubicBezTo>
                    <a:pt x="441" y="116"/>
                    <a:pt x="410" y="100"/>
                    <a:pt x="378" y="85"/>
                  </a:cubicBezTo>
                  <a:cubicBezTo>
                    <a:pt x="358" y="76"/>
                    <a:pt x="339" y="68"/>
                    <a:pt x="320" y="61"/>
                  </a:cubicBezTo>
                  <a:cubicBezTo>
                    <a:pt x="204" y="15"/>
                    <a:pt x="93" y="0"/>
                    <a:pt x="0" y="1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"/>
                    <a:pt x="204" y="18"/>
                    <a:pt x="319" y="63"/>
                  </a:cubicBezTo>
                  <a:cubicBezTo>
                    <a:pt x="338" y="70"/>
                    <a:pt x="357" y="79"/>
                    <a:pt x="377" y="88"/>
                  </a:cubicBezTo>
                  <a:cubicBezTo>
                    <a:pt x="408" y="102"/>
                    <a:pt x="440" y="118"/>
                    <a:pt x="471" y="134"/>
                  </a:cubicBezTo>
                  <a:cubicBezTo>
                    <a:pt x="557" y="176"/>
                    <a:pt x="645" y="221"/>
                    <a:pt x="740" y="241"/>
                  </a:cubicBezTo>
                  <a:cubicBezTo>
                    <a:pt x="885" y="273"/>
                    <a:pt x="1044" y="252"/>
                    <a:pt x="1188" y="181"/>
                  </a:cubicBezTo>
                  <a:cubicBezTo>
                    <a:pt x="1225" y="163"/>
                    <a:pt x="1261" y="142"/>
                    <a:pt x="1297" y="122"/>
                  </a:cubicBezTo>
                  <a:cubicBezTo>
                    <a:pt x="1373" y="77"/>
                    <a:pt x="1451" y="32"/>
                    <a:pt x="1535" y="16"/>
                  </a:cubicBezTo>
                  <a:lnTo>
                    <a:pt x="1535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2">
              <a:extLst>
                <a:ext uri="{FF2B5EF4-FFF2-40B4-BE49-F238E27FC236}">
                  <a16:creationId xmlns:a16="http://schemas.microsoft.com/office/drawing/2014/main" id="{02BB78F8-8178-0057-3E14-A64D55DCAF48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8" y="681037"/>
              <a:ext cx="12184063" cy="2200276"/>
            </a:xfrm>
            <a:custGeom>
              <a:avLst/>
              <a:gdLst>
                <a:gd name="T0" fmla="*/ 1536 w 1536"/>
                <a:gd name="T1" fmla="*/ 7 h 277"/>
                <a:gd name="T2" fmla="*/ 1265 w 1536"/>
                <a:gd name="T3" fmla="*/ 119 h 277"/>
                <a:gd name="T4" fmla="*/ 1155 w 1536"/>
                <a:gd name="T5" fmla="*/ 182 h 277"/>
                <a:gd name="T6" fmla="*/ 704 w 1536"/>
                <a:gd name="T7" fmla="*/ 238 h 277"/>
                <a:gd name="T8" fmla="*/ 451 w 1536"/>
                <a:gd name="T9" fmla="*/ 132 h 277"/>
                <a:gd name="T10" fmla="*/ 360 w 1536"/>
                <a:gd name="T11" fmla="*/ 87 h 277"/>
                <a:gd name="T12" fmla="*/ 305 w 1536"/>
                <a:gd name="T13" fmla="*/ 63 h 277"/>
                <a:gd name="T14" fmla="*/ 0 w 1536"/>
                <a:gd name="T15" fmla="*/ 7 h 277"/>
                <a:gd name="T16" fmla="*/ 0 w 1536"/>
                <a:gd name="T17" fmla="*/ 10 h 277"/>
                <a:gd name="T18" fmla="*/ 304 w 1536"/>
                <a:gd name="T19" fmla="*/ 65 h 277"/>
                <a:gd name="T20" fmla="*/ 359 w 1536"/>
                <a:gd name="T21" fmla="*/ 90 h 277"/>
                <a:gd name="T22" fmla="*/ 450 w 1536"/>
                <a:gd name="T23" fmla="*/ 135 h 277"/>
                <a:gd name="T24" fmla="*/ 704 w 1536"/>
                <a:gd name="T25" fmla="*/ 240 h 277"/>
                <a:gd name="T26" fmla="*/ 1156 w 1536"/>
                <a:gd name="T27" fmla="*/ 185 h 277"/>
                <a:gd name="T28" fmla="*/ 1266 w 1536"/>
                <a:gd name="T29" fmla="*/ 121 h 277"/>
                <a:gd name="T30" fmla="*/ 1536 w 1536"/>
                <a:gd name="T31" fmla="*/ 10 h 277"/>
                <a:gd name="T32" fmla="*/ 1536 w 1536"/>
                <a:gd name="T33" fmla="*/ 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6" h="277">
                  <a:moveTo>
                    <a:pt x="1536" y="7"/>
                  </a:moveTo>
                  <a:cubicBezTo>
                    <a:pt x="1439" y="13"/>
                    <a:pt x="1350" y="67"/>
                    <a:pt x="1265" y="119"/>
                  </a:cubicBezTo>
                  <a:cubicBezTo>
                    <a:pt x="1229" y="141"/>
                    <a:pt x="1192" y="164"/>
                    <a:pt x="1155" y="182"/>
                  </a:cubicBezTo>
                  <a:cubicBezTo>
                    <a:pt x="1013" y="254"/>
                    <a:pt x="853" y="274"/>
                    <a:pt x="704" y="238"/>
                  </a:cubicBezTo>
                  <a:cubicBezTo>
                    <a:pt x="615" y="216"/>
                    <a:pt x="532" y="174"/>
                    <a:pt x="451" y="132"/>
                  </a:cubicBezTo>
                  <a:cubicBezTo>
                    <a:pt x="421" y="117"/>
                    <a:pt x="391" y="102"/>
                    <a:pt x="360" y="87"/>
                  </a:cubicBezTo>
                  <a:cubicBezTo>
                    <a:pt x="341" y="78"/>
                    <a:pt x="323" y="70"/>
                    <a:pt x="305" y="63"/>
                  </a:cubicBezTo>
                  <a:cubicBezTo>
                    <a:pt x="199" y="20"/>
                    <a:pt x="93" y="0"/>
                    <a:pt x="0" y="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93" y="3"/>
                    <a:pt x="198" y="22"/>
                    <a:pt x="304" y="65"/>
                  </a:cubicBezTo>
                  <a:cubicBezTo>
                    <a:pt x="322" y="73"/>
                    <a:pt x="340" y="81"/>
                    <a:pt x="359" y="90"/>
                  </a:cubicBezTo>
                  <a:cubicBezTo>
                    <a:pt x="390" y="104"/>
                    <a:pt x="420" y="120"/>
                    <a:pt x="450" y="135"/>
                  </a:cubicBezTo>
                  <a:cubicBezTo>
                    <a:pt x="531" y="176"/>
                    <a:pt x="615" y="219"/>
                    <a:pt x="704" y="240"/>
                  </a:cubicBezTo>
                  <a:cubicBezTo>
                    <a:pt x="853" y="277"/>
                    <a:pt x="1013" y="257"/>
                    <a:pt x="1156" y="185"/>
                  </a:cubicBezTo>
                  <a:cubicBezTo>
                    <a:pt x="1193" y="166"/>
                    <a:pt x="1230" y="143"/>
                    <a:pt x="1266" y="121"/>
                  </a:cubicBezTo>
                  <a:cubicBezTo>
                    <a:pt x="1351" y="69"/>
                    <a:pt x="1439" y="16"/>
                    <a:pt x="1536" y="10"/>
                  </a:cubicBezTo>
                  <a:lnTo>
                    <a:pt x="1536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" name="Date Placeholder 3">
            <a:extLst>
              <a:ext uri="{FF2B5EF4-FFF2-40B4-BE49-F238E27FC236}">
                <a16:creationId xmlns:a16="http://schemas.microsoft.com/office/drawing/2014/main" id="{A4D2A0A4-E990-EB52-3781-F7CE13A5A388}"/>
              </a:ext>
            </a:extLst>
          </p:cNvPr>
          <p:cNvSpPr txBox="1">
            <a:spLocks/>
          </p:cNvSpPr>
          <p:nvPr userDrawn="1"/>
        </p:nvSpPr>
        <p:spPr>
          <a:xfrm>
            <a:off x="330588" y="6519692"/>
            <a:ext cx="2317362" cy="27432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lang="en-US" sz="900" b="0" kern="120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buClr>
                <a:schemeClr val="folHlink"/>
              </a:buClr>
              <a:buFont typeface="Wingdings" pitchFamily="2" charset="2"/>
              <a:buNone/>
              <a:defRPr/>
            </a:pPr>
            <a:r>
              <a:rPr lang="en-US" sz="1000" dirty="0">
                <a:solidFill>
                  <a:schemeClr val="bg1">
                    <a:lumMod val="65000"/>
                  </a:schemeClr>
                </a:solidFill>
              </a:rPr>
              <a:t> © 2023 Jenzabar, Inc.</a:t>
            </a:r>
          </a:p>
        </p:txBody>
      </p:sp>
      <p:sp>
        <p:nvSpPr>
          <p:cNvPr id="24" name="Slide Number Placeholder 5">
            <a:extLst>
              <a:ext uri="{FF2B5EF4-FFF2-40B4-BE49-F238E27FC236}">
                <a16:creationId xmlns:a16="http://schemas.microsoft.com/office/drawing/2014/main" id="{5FD8C9C1-D359-DFCE-01AC-7DD2CE665625}"/>
              </a:ext>
            </a:extLst>
          </p:cNvPr>
          <p:cNvSpPr txBox="1">
            <a:spLocks/>
          </p:cNvSpPr>
          <p:nvPr userDrawn="1"/>
        </p:nvSpPr>
        <p:spPr>
          <a:xfrm>
            <a:off x="10926540" y="6450194"/>
            <a:ext cx="914400" cy="274320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037EDB1-5B40-E248-BF7D-6BAFEC74E2F4}" type="slidenum">
              <a:rPr lang="en-US" sz="1600" smtClean="0">
                <a:solidFill>
                  <a:schemeClr val="bg1">
                    <a:lumMod val="65000"/>
                  </a:schemeClr>
                </a:solidFill>
              </a:rPr>
              <a:pPr algn="r"/>
              <a:t>‹#›</a:t>
            </a:fld>
            <a:endParaRPr lang="en-US" sz="160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7" name="Arrow: Pentagon 2">
            <a:extLst>
              <a:ext uri="{FF2B5EF4-FFF2-40B4-BE49-F238E27FC236}">
                <a16:creationId xmlns:a16="http://schemas.microsoft.com/office/drawing/2014/main" id="{6A8703AC-72D4-E9CE-E7FA-CCDAD75ED0EE}"/>
              </a:ext>
            </a:extLst>
          </p:cNvPr>
          <p:cNvSpPr/>
          <p:nvPr userDrawn="1"/>
        </p:nvSpPr>
        <p:spPr>
          <a:xfrm rot="20741136" flipH="1">
            <a:off x="7565539" y="-1381004"/>
            <a:ext cx="6208030" cy="2479714"/>
          </a:xfrm>
          <a:custGeom>
            <a:avLst/>
            <a:gdLst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929943"/>
              <a:gd name="connsiteX1" fmla="*/ 0 w 5916562"/>
              <a:gd name="connsiteY1" fmla="*/ 0 h 2929943"/>
              <a:gd name="connsiteX2" fmla="*/ 5916562 w 5916562"/>
              <a:gd name="connsiteY2" fmla="*/ 1446198 h 2929943"/>
              <a:gd name="connsiteX3" fmla="*/ 0 w 5916562"/>
              <a:gd name="connsiteY3" fmla="*/ 2892395 h 2929943"/>
              <a:gd name="connsiteX4" fmla="*/ 0 w 5916562"/>
              <a:gd name="connsiteY4" fmla="*/ 2892395 h 2929943"/>
              <a:gd name="connsiteX5" fmla="*/ 0 w 5916562"/>
              <a:gd name="connsiteY5" fmla="*/ 0 h 2929943"/>
              <a:gd name="connsiteX0" fmla="*/ 0 w 5926395"/>
              <a:gd name="connsiteY0" fmla="*/ 2467899 h 2929943"/>
              <a:gd name="connsiteX1" fmla="*/ 9833 w 5926395"/>
              <a:gd name="connsiteY1" fmla="*/ 0 h 2929943"/>
              <a:gd name="connsiteX2" fmla="*/ 5926395 w 5926395"/>
              <a:gd name="connsiteY2" fmla="*/ 1446198 h 2929943"/>
              <a:gd name="connsiteX3" fmla="*/ 9833 w 5926395"/>
              <a:gd name="connsiteY3" fmla="*/ 2892395 h 2929943"/>
              <a:gd name="connsiteX4" fmla="*/ 9833 w 5926395"/>
              <a:gd name="connsiteY4" fmla="*/ 2892395 h 2929943"/>
              <a:gd name="connsiteX5" fmla="*/ 0 w 5926395"/>
              <a:gd name="connsiteY5" fmla="*/ 2467899 h 2929943"/>
              <a:gd name="connsiteX0" fmla="*/ 0 w 5926395"/>
              <a:gd name="connsiteY0" fmla="*/ 2495264 h 2957308"/>
              <a:gd name="connsiteX1" fmla="*/ 9833 w 5926395"/>
              <a:gd name="connsiteY1" fmla="*/ 27365 h 2957308"/>
              <a:gd name="connsiteX2" fmla="*/ 5926395 w 5926395"/>
              <a:gd name="connsiteY2" fmla="*/ 1473563 h 2957308"/>
              <a:gd name="connsiteX3" fmla="*/ 9833 w 5926395"/>
              <a:gd name="connsiteY3" fmla="*/ 2919760 h 2957308"/>
              <a:gd name="connsiteX4" fmla="*/ 9833 w 5926395"/>
              <a:gd name="connsiteY4" fmla="*/ 2919760 h 2957308"/>
              <a:gd name="connsiteX5" fmla="*/ 0 w 5926395"/>
              <a:gd name="connsiteY5" fmla="*/ 2495264 h 2957308"/>
              <a:gd name="connsiteX0" fmla="*/ 0 w 6634545"/>
              <a:gd name="connsiteY0" fmla="*/ 2862942 h 3287573"/>
              <a:gd name="connsiteX1" fmla="*/ 9833 w 6634545"/>
              <a:gd name="connsiteY1" fmla="*/ 395043 h 3287573"/>
              <a:gd name="connsiteX2" fmla="*/ 6634542 w 6634545"/>
              <a:gd name="connsiteY2" fmla="*/ 974016 h 3287573"/>
              <a:gd name="connsiteX3" fmla="*/ 9833 w 6634545"/>
              <a:gd name="connsiteY3" fmla="*/ 3287438 h 3287573"/>
              <a:gd name="connsiteX4" fmla="*/ 9833 w 6634545"/>
              <a:gd name="connsiteY4" fmla="*/ 3287438 h 3287573"/>
              <a:gd name="connsiteX5" fmla="*/ 0 w 6634545"/>
              <a:gd name="connsiteY5" fmla="*/ 2862942 h 3287573"/>
              <a:gd name="connsiteX0" fmla="*/ 0 w 6634545"/>
              <a:gd name="connsiteY0" fmla="*/ 2468017 h 2892648"/>
              <a:gd name="connsiteX1" fmla="*/ 9833 w 6634545"/>
              <a:gd name="connsiteY1" fmla="*/ 118 h 2892648"/>
              <a:gd name="connsiteX2" fmla="*/ 6634542 w 6634545"/>
              <a:gd name="connsiteY2" fmla="*/ 579091 h 2892648"/>
              <a:gd name="connsiteX3" fmla="*/ 9833 w 6634545"/>
              <a:gd name="connsiteY3" fmla="*/ 2892513 h 2892648"/>
              <a:gd name="connsiteX4" fmla="*/ 9833 w 6634545"/>
              <a:gd name="connsiteY4" fmla="*/ 2892513 h 2892648"/>
              <a:gd name="connsiteX5" fmla="*/ 0 w 6634545"/>
              <a:gd name="connsiteY5" fmla="*/ 2468017 h 2892648"/>
              <a:gd name="connsiteX0" fmla="*/ 20838 w 6624990"/>
              <a:gd name="connsiteY0" fmla="*/ 1307948 h 2892648"/>
              <a:gd name="connsiteX1" fmla="*/ 278 w 6624990"/>
              <a:gd name="connsiteY1" fmla="*/ 118 h 2892648"/>
              <a:gd name="connsiteX2" fmla="*/ 6624987 w 6624990"/>
              <a:gd name="connsiteY2" fmla="*/ 579091 h 2892648"/>
              <a:gd name="connsiteX3" fmla="*/ 278 w 6624990"/>
              <a:gd name="connsiteY3" fmla="*/ 2892513 h 2892648"/>
              <a:gd name="connsiteX4" fmla="*/ 278 w 6624990"/>
              <a:gd name="connsiteY4" fmla="*/ 2892513 h 2892648"/>
              <a:gd name="connsiteX5" fmla="*/ 20838 w 6624990"/>
              <a:gd name="connsiteY5" fmla="*/ 1307948 h 2892648"/>
              <a:gd name="connsiteX0" fmla="*/ 20838 w 11058870"/>
              <a:gd name="connsiteY0" fmla="*/ 1307907 h 2892797"/>
              <a:gd name="connsiteX1" fmla="*/ 278 w 11058870"/>
              <a:gd name="connsiteY1" fmla="*/ 77 h 2892797"/>
              <a:gd name="connsiteX2" fmla="*/ 11058868 w 11058870"/>
              <a:gd name="connsiteY2" fmla="*/ 883031 h 2892797"/>
              <a:gd name="connsiteX3" fmla="*/ 278 w 11058870"/>
              <a:gd name="connsiteY3" fmla="*/ 2892472 h 2892797"/>
              <a:gd name="connsiteX4" fmla="*/ 278 w 11058870"/>
              <a:gd name="connsiteY4" fmla="*/ 2892472 h 2892797"/>
              <a:gd name="connsiteX5" fmla="*/ 20838 w 11058870"/>
              <a:gd name="connsiteY5" fmla="*/ 1307907 h 2892797"/>
              <a:gd name="connsiteX0" fmla="*/ 20838 w 11058870"/>
              <a:gd name="connsiteY0" fmla="*/ 1307907 h 2998831"/>
              <a:gd name="connsiteX1" fmla="*/ 278 w 11058870"/>
              <a:gd name="connsiteY1" fmla="*/ 77 h 2998831"/>
              <a:gd name="connsiteX2" fmla="*/ 11058868 w 11058870"/>
              <a:gd name="connsiteY2" fmla="*/ 883031 h 2998831"/>
              <a:gd name="connsiteX3" fmla="*/ 278 w 11058870"/>
              <a:gd name="connsiteY3" fmla="*/ 2892472 h 2998831"/>
              <a:gd name="connsiteX4" fmla="*/ 278 w 11058870"/>
              <a:gd name="connsiteY4" fmla="*/ 2892472 h 2998831"/>
              <a:gd name="connsiteX5" fmla="*/ 20838 w 11058870"/>
              <a:gd name="connsiteY5" fmla="*/ 1307907 h 2998831"/>
              <a:gd name="connsiteX0" fmla="*/ 20838 w 10850148"/>
              <a:gd name="connsiteY0" fmla="*/ 1325770 h 2910777"/>
              <a:gd name="connsiteX1" fmla="*/ 278 w 10850148"/>
              <a:gd name="connsiteY1" fmla="*/ 17940 h 2910777"/>
              <a:gd name="connsiteX2" fmla="*/ 10850151 w 10850148"/>
              <a:gd name="connsiteY2" fmla="*/ 4018 h 2910777"/>
              <a:gd name="connsiteX3" fmla="*/ 278 w 10850148"/>
              <a:gd name="connsiteY3" fmla="*/ 2910335 h 2910777"/>
              <a:gd name="connsiteX4" fmla="*/ 278 w 10850148"/>
              <a:gd name="connsiteY4" fmla="*/ 2910335 h 2910777"/>
              <a:gd name="connsiteX5" fmla="*/ 20838 w 10850148"/>
              <a:gd name="connsiteY5" fmla="*/ 1325770 h 2910777"/>
              <a:gd name="connsiteX0" fmla="*/ 20838 w 10850148"/>
              <a:gd name="connsiteY0" fmla="*/ 1325770 h 2931965"/>
              <a:gd name="connsiteX1" fmla="*/ 278 w 10850148"/>
              <a:gd name="connsiteY1" fmla="*/ 17940 h 2931965"/>
              <a:gd name="connsiteX2" fmla="*/ 10850151 w 10850148"/>
              <a:gd name="connsiteY2" fmla="*/ 4018 h 2931965"/>
              <a:gd name="connsiteX3" fmla="*/ 278 w 10850148"/>
              <a:gd name="connsiteY3" fmla="*/ 2910335 h 2931965"/>
              <a:gd name="connsiteX4" fmla="*/ 278 w 10850148"/>
              <a:gd name="connsiteY4" fmla="*/ 2910335 h 2931965"/>
              <a:gd name="connsiteX5" fmla="*/ 20838 w 10850148"/>
              <a:gd name="connsiteY5" fmla="*/ 1325770 h 2931965"/>
              <a:gd name="connsiteX0" fmla="*/ 20835 w 10997401"/>
              <a:gd name="connsiteY0" fmla="*/ 1554056 h 3143334"/>
              <a:gd name="connsiteX1" fmla="*/ 275 w 10997401"/>
              <a:gd name="connsiteY1" fmla="*/ 246226 h 3143334"/>
              <a:gd name="connsiteX2" fmla="*/ 10997401 w 10997401"/>
              <a:gd name="connsiteY2" fmla="*/ 388 h 3143334"/>
              <a:gd name="connsiteX3" fmla="*/ 275 w 10997401"/>
              <a:gd name="connsiteY3" fmla="*/ 3138621 h 3143334"/>
              <a:gd name="connsiteX4" fmla="*/ 275 w 10997401"/>
              <a:gd name="connsiteY4" fmla="*/ 3138621 h 3143334"/>
              <a:gd name="connsiteX5" fmla="*/ 20835 w 10997401"/>
              <a:gd name="connsiteY5" fmla="*/ 1554056 h 3143334"/>
              <a:gd name="connsiteX0" fmla="*/ 20835 w 11042772"/>
              <a:gd name="connsiteY0" fmla="*/ 1631271 h 3218266"/>
              <a:gd name="connsiteX1" fmla="*/ 275 w 11042772"/>
              <a:gd name="connsiteY1" fmla="*/ 323441 h 3218266"/>
              <a:gd name="connsiteX2" fmla="*/ 11042772 w 11042772"/>
              <a:gd name="connsiteY2" fmla="*/ 296 h 3218266"/>
              <a:gd name="connsiteX3" fmla="*/ 275 w 11042772"/>
              <a:gd name="connsiteY3" fmla="*/ 3215836 h 3218266"/>
              <a:gd name="connsiteX4" fmla="*/ 275 w 11042772"/>
              <a:gd name="connsiteY4" fmla="*/ 3215836 h 3218266"/>
              <a:gd name="connsiteX5" fmla="*/ 20835 w 11042772"/>
              <a:gd name="connsiteY5" fmla="*/ 1631271 h 3218266"/>
              <a:gd name="connsiteX0" fmla="*/ 20559 w 11042496"/>
              <a:gd name="connsiteY0" fmla="*/ 2340914 h 3927912"/>
              <a:gd name="connsiteX1" fmla="*/ 54765 w 11042496"/>
              <a:gd name="connsiteY1" fmla="*/ 94 h 3927912"/>
              <a:gd name="connsiteX2" fmla="*/ 11042496 w 11042496"/>
              <a:gd name="connsiteY2" fmla="*/ 709939 h 3927912"/>
              <a:gd name="connsiteX3" fmla="*/ -1 w 11042496"/>
              <a:gd name="connsiteY3" fmla="*/ 3925479 h 3927912"/>
              <a:gd name="connsiteX4" fmla="*/ -1 w 11042496"/>
              <a:gd name="connsiteY4" fmla="*/ 3925479 h 3927912"/>
              <a:gd name="connsiteX5" fmla="*/ 20559 w 11042496"/>
              <a:gd name="connsiteY5" fmla="*/ 2340914 h 3927912"/>
              <a:gd name="connsiteX0" fmla="*/ 20559 w 11042496"/>
              <a:gd name="connsiteY0" fmla="*/ 2618033 h 4205031"/>
              <a:gd name="connsiteX1" fmla="*/ 3724109 w 11042496"/>
              <a:gd name="connsiteY1" fmla="*/ 69 h 4205031"/>
              <a:gd name="connsiteX2" fmla="*/ 11042496 w 11042496"/>
              <a:gd name="connsiteY2" fmla="*/ 987058 h 4205031"/>
              <a:gd name="connsiteX3" fmla="*/ -1 w 11042496"/>
              <a:gd name="connsiteY3" fmla="*/ 4202598 h 4205031"/>
              <a:gd name="connsiteX4" fmla="*/ -1 w 11042496"/>
              <a:gd name="connsiteY4" fmla="*/ 4202598 h 4205031"/>
              <a:gd name="connsiteX5" fmla="*/ 20559 w 11042496"/>
              <a:gd name="connsiteY5" fmla="*/ 2618033 h 4205031"/>
              <a:gd name="connsiteX0" fmla="*/ 20559 w 11042496"/>
              <a:gd name="connsiteY0" fmla="*/ 2618033 h 4205031"/>
              <a:gd name="connsiteX1" fmla="*/ 3724109 w 11042496"/>
              <a:gd name="connsiteY1" fmla="*/ 69 h 4205031"/>
              <a:gd name="connsiteX2" fmla="*/ 11042496 w 11042496"/>
              <a:gd name="connsiteY2" fmla="*/ 987058 h 4205031"/>
              <a:gd name="connsiteX3" fmla="*/ -1 w 11042496"/>
              <a:gd name="connsiteY3" fmla="*/ 4202598 h 4205031"/>
              <a:gd name="connsiteX4" fmla="*/ -1 w 11042496"/>
              <a:gd name="connsiteY4" fmla="*/ 4202598 h 4205031"/>
              <a:gd name="connsiteX5" fmla="*/ 20559 w 11042496"/>
              <a:gd name="connsiteY5" fmla="*/ 2618033 h 4205031"/>
              <a:gd name="connsiteX0" fmla="*/ 20559 w 11042496"/>
              <a:gd name="connsiteY0" fmla="*/ 2643230 h 4230228"/>
              <a:gd name="connsiteX1" fmla="*/ 4518221 w 11042496"/>
              <a:gd name="connsiteY1" fmla="*/ 68 h 4230228"/>
              <a:gd name="connsiteX2" fmla="*/ 11042496 w 11042496"/>
              <a:gd name="connsiteY2" fmla="*/ 1012255 h 4230228"/>
              <a:gd name="connsiteX3" fmla="*/ -1 w 11042496"/>
              <a:gd name="connsiteY3" fmla="*/ 4227795 h 4230228"/>
              <a:gd name="connsiteX4" fmla="*/ -1 w 11042496"/>
              <a:gd name="connsiteY4" fmla="*/ 4227795 h 4230228"/>
              <a:gd name="connsiteX5" fmla="*/ 20559 w 11042496"/>
              <a:gd name="connsiteY5" fmla="*/ 2643230 h 4230228"/>
              <a:gd name="connsiteX0" fmla="*/ 20559 w 11042496"/>
              <a:gd name="connsiteY0" fmla="*/ 2643230 h 4230228"/>
              <a:gd name="connsiteX1" fmla="*/ 4518221 w 11042496"/>
              <a:gd name="connsiteY1" fmla="*/ 68 h 4230228"/>
              <a:gd name="connsiteX2" fmla="*/ 11042496 w 11042496"/>
              <a:gd name="connsiteY2" fmla="*/ 1012255 h 4230228"/>
              <a:gd name="connsiteX3" fmla="*/ -1 w 11042496"/>
              <a:gd name="connsiteY3" fmla="*/ 4227795 h 4230228"/>
              <a:gd name="connsiteX4" fmla="*/ -1 w 11042496"/>
              <a:gd name="connsiteY4" fmla="*/ 4227795 h 4230228"/>
              <a:gd name="connsiteX5" fmla="*/ 20559 w 11042496"/>
              <a:gd name="connsiteY5" fmla="*/ 2643230 h 4230228"/>
              <a:gd name="connsiteX0" fmla="*/ 20559 w 11042496"/>
              <a:gd name="connsiteY0" fmla="*/ 3121911 h 4708909"/>
              <a:gd name="connsiteX1" fmla="*/ 4436071 w 11042496"/>
              <a:gd name="connsiteY1" fmla="*/ 45 h 4708909"/>
              <a:gd name="connsiteX2" fmla="*/ 11042496 w 11042496"/>
              <a:gd name="connsiteY2" fmla="*/ 1490936 h 4708909"/>
              <a:gd name="connsiteX3" fmla="*/ -1 w 11042496"/>
              <a:gd name="connsiteY3" fmla="*/ 4706476 h 4708909"/>
              <a:gd name="connsiteX4" fmla="*/ -1 w 11042496"/>
              <a:gd name="connsiteY4" fmla="*/ 4706476 h 4708909"/>
              <a:gd name="connsiteX5" fmla="*/ 20559 w 11042496"/>
              <a:gd name="connsiteY5" fmla="*/ 3121911 h 4708909"/>
              <a:gd name="connsiteX0" fmla="*/ 20559 w 11042496"/>
              <a:gd name="connsiteY0" fmla="*/ 3399150 h 4986148"/>
              <a:gd name="connsiteX1" fmla="*/ 4235191 w 11042496"/>
              <a:gd name="connsiteY1" fmla="*/ 39 h 4986148"/>
              <a:gd name="connsiteX2" fmla="*/ 11042496 w 11042496"/>
              <a:gd name="connsiteY2" fmla="*/ 1768175 h 4986148"/>
              <a:gd name="connsiteX3" fmla="*/ -1 w 11042496"/>
              <a:gd name="connsiteY3" fmla="*/ 4983715 h 4986148"/>
              <a:gd name="connsiteX4" fmla="*/ -1 w 11042496"/>
              <a:gd name="connsiteY4" fmla="*/ 4983715 h 4986148"/>
              <a:gd name="connsiteX5" fmla="*/ 20559 w 11042496"/>
              <a:gd name="connsiteY5" fmla="*/ 3399150 h 4986148"/>
              <a:gd name="connsiteX0" fmla="*/ 20559 w 11042496"/>
              <a:gd name="connsiteY0" fmla="*/ 3306739 h 4893737"/>
              <a:gd name="connsiteX1" fmla="*/ 4616863 w 11042496"/>
              <a:gd name="connsiteY1" fmla="*/ 42 h 4893737"/>
              <a:gd name="connsiteX2" fmla="*/ 11042496 w 11042496"/>
              <a:gd name="connsiteY2" fmla="*/ 1675764 h 4893737"/>
              <a:gd name="connsiteX3" fmla="*/ -1 w 11042496"/>
              <a:gd name="connsiteY3" fmla="*/ 4891304 h 4893737"/>
              <a:gd name="connsiteX4" fmla="*/ -1 w 11042496"/>
              <a:gd name="connsiteY4" fmla="*/ 4891304 h 4893737"/>
              <a:gd name="connsiteX5" fmla="*/ 20559 w 11042496"/>
              <a:gd name="connsiteY5" fmla="*/ 3306739 h 4893737"/>
              <a:gd name="connsiteX0" fmla="*/ 20559 w 11042496"/>
              <a:gd name="connsiteY0" fmla="*/ 3306739 h 4893737"/>
              <a:gd name="connsiteX1" fmla="*/ 4616863 w 11042496"/>
              <a:gd name="connsiteY1" fmla="*/ 42 h 4893737"/>
              <a:gd name="connsiteX2" fmla="*/ 11042496 w 11042496"/>
              <a:gd name="connsiteY2" fmla="*/ 1675764 h 4893737"/>
              <a:gd name="connsiteX3" fmla="*/ -1 w 11042496"/>
              <a:gd name="connsiteY3" fmla="*/ 4891304 h 4893737"/>
              <a:gd name="connsiteX4" fmla="*/ -1 w 11042496"/>
              <a:gd name="connsiteY4" fmla="*/ 4891304 h 4893737"/>
              <a:gd name="connsiteX5" fmla="*/ 20559 w 11042496"/>
              <a:gd name="connsiteY5" fmla="*/ 3306739 h 4893737"/>
              <a:gd name="connsiteX0" fmla="*/ 20559 w 11042496"/>
              <a:gd name="connsiteY0" fmla="*/ 3331648 h 4918646"/>
              <a:gd name="connsiteX1" fmla="*/ 4616863 w 11042496"/>
              <a:gd name="connsiteY1" fmla="*/ 24951 h 4918646"/>
              <a:gd name="connsiteX2" fmla="*/ 11042496 w 11042496"/>
              <a:gd name="connsiteY2" fmla="*/ 1700673 h 4918646"/>
              <a:gd name="connsiteX3" fmla="*/ -1 w 11042496"/>
              <a:gd name="connsiteY3" fmla="*/ 4916213 h 4918646"/>
              <a:gd name="connsiteX4" fmla="*/ -1 w 11042496"/>
              <a:gd name="connsiteY4" fmla="*/ 4916213 h 4918646"/>
              <a:gd name="connsiteX5" fmla="*/ 20559 w 11042496"/>
              <a:gd name="connsiteY5" fmla="*/ 3331648 h 4918646"/>
              <a:gd name="connsiteX0" fmla="*/ 20559 w 11042496"/>
              <a:gd name="connsiteY0" fmla="*/ 3414157 h 5001155"/>
              <a:gd name="connsiteX1" fmla="*/ 4817744 w 11042496"/>
              <a:gd name="connsiteY1" fmla="*/ 24289 h 5001155"/>
              <a:gd name="connsiteX2" fmla="*/ 11042496 w 11042496"/>
              <a:gd name="connsiteY2" fmla="*/ 1783182 h 5001155"/>
              <a:gd name="connsiteX3" fmla="*/ -1 w 11042496"/>
              <a:gd name="connsiteY3" fmla="*/ 4998722 h 5001155"/>
              <a:gd name="connsiteX4" fmla="*/ -1 w 11042496"/>
              <a:gd name="connsiteY4" fmla="*/ 4998722 h 5001155"/>
              <a:gd name="connsiteX5" fmla="*/ 20559 w 11042496"/>
              <a:gd name="connsiteY5" fmla="*/ 3414157 h 5001155"/>
              <a:gd name="connsiteX0" fmla="*/ 20559 w 11116911"/>
              <a:gd name="connsiteY0" fmla="*/ 3725977 h 5312975"/>
              <a:gd name="connsiteX1" fmla="*/ 4817744 w 11116911"/>
              <a:gd name="connsiteY1" fmla="*/ 336109 h 5312975"/>
              <a:gd name="connsiteX2" fmla="*/ 4833229 w 11116911"/>
              <a:gd name="connsiteY2" fmla="*/ 321895 h 5312975"/>
              <a:gd name="connsiteX3" fmla="*/ 11042496 w 11116911"/>
              <a:gd name="connsiteY3" fmla="*/ 2095002 h 5312975"/>
              <a:gd name="connsiteX4" fmla="*/ -1 w 11116911"/>
              <a:gd name="connsiteY4" fmla="*/ 5310542 h 5312975"/>
              <a:gd name="connsiteX5" fmla="*/ -1 w 11116911"/>
              <a:gd name="connsiteY5" fmla="*/ 5310542 h 5312975"/>
              <a:gd name="connsiteX6" fmla="*/ 20559 w 11116911"/>
              <a:gd name="connsiteY6" fmla="*/ 3725977 h 5312975"/>
              <a:gd name="connsiteX0" fmla="*/ 20559 w 11157679"/>
              <a:gd name="connsiteY0" fmla="*/ 3852972 h 5439970"/>
              <a:gd name="connsiteX1" fmla="*/ 4817744 w 11157679"/>
              <a:gd name="connsiteY1" fmla="*/ 463104 h 5439970"/>
              <a:gd name="connsiteX2" fmla="*/ 7163438 w 11157679"/>
              <a:gd name="connsiteY2" fmla="*/ 217854 h 5439970"/>
              <a:gd name="connsiteX3" fmla="*/ 11042496 w 11157679"/>
              <a:gd name="connsiteY3" fmla="*/ 2221997 h 5439970"/>
              <a:gd name="connsiteX4" fmla="*/ -1 w 11157679"/>
              <a:gd name="connsiteY4" fmla="*/ 5437537 h 5439970"/>
              <a:gd name="connsiteX5" fmla="*/ -1 w 11157679"/>
              <a:gd name="connsiteY5" fmla="*/ 5437537 h 5439970"/>
              <a:gd name="connsiteX6" fmla="*/ 20559 w 11157679"/>
              <a:gd name="connsiteY6" fmla="*/ 3852972 h 5439970"/>
              <a:gd name="connsiteX0" fmla="*/ 20559 w 11157679"/>
              <a:gd name="connsiteY0" fmla="*/ 3886679 h 5473677"/>
              <a:gd name="connsiteX1" fmla="*/ 1945158 w 11157679"/>
              <a:gd name="connsiteY1" fmla="*/ 422879 h 5473677"/>
              <a:gd name="connsiteX2" fmla="*/ 7163438 w 11157679"/>
              <a:gd name="connsiteY2" fmla="*/ 251561 h 5473677"/>
              <a:gd name="connsiteX3" fmla="*/ 11042496 w 11157679"/>
              <a:gd name="connsiteY3" fmla="*/ 2255704 h 5473677"/>
              <a:gd name="connsiteX4" fmla="*/ -1 w 11157679"/>
              <a:gd name="connsiteY4" fmla="*/ 5471244 h 5473677"/>
              <a:gd name="connsiteX5" fmla="*/ -1 w 11157679"/>
              <a:gd name="connsiteY5" fmla="*/ 5471244 h 5473677"/>
              <a:gd name="connsiteX6" fmla="*/ 20559 w 11157679"/>
              <a:gd name="connsiteY6" fmla="*/ 3886679 h 5473677"/>
              <a:gd name="connsiteX0" fmla="*/ 20559 w 11176931"/>
              <a:gd name="connsiteY0" fmla="*/ 3611607 h 5198605"/>
              <a:gd name="connsiteX1" fmla="*/ 1945158 w 11176931"/>
              <a:gd name="connsiteY1" fmla="*/ 147807 h 5198605"/>
              <a:gd name="connsiteX2" fmla="*/ 7776122 w 11176931"/>
              <a:gd name="connsiteY2" fmla="*/ 762008 h 5198605"/>
              <a:gd name="connsiteX3" fmla="*/ 11042496 w 11176931"/>
              <a:gd name="connsiteY3" fmla="*/ 1980632 h 5198605"/>
              <a:gd name="connsiteX4" fmla="*/ -1 w 11176931"/>
              <a:gd name="connsiteY4" fmla="*/ 5196172 h 5198605"/>
              <a:gd name="connsiteX5" fmla="*/ -1 w 11176931"/>
              <a:gd name="connsiteY5" fmla="*/ 5196172 h 5198605"/>
              <a:gd name="connsiteX6" fmla="*/ 20559 w 11176931"/>
              <a:gd name="connsiteY6" fmla="*/ 3611607 h 5198605"/>
              <a:gd name="connsiteX0" fmla="*/ 20559 w 11176931"/>
              <a:gd name="connsiteY0" fmla="*/ 3903130 h 5490128"/>
              <a:gd name="connsiteX1" fmla="*/ 1603661 w 11176931"/>
              <a:gd name="connsiteY1" fmla="*/ 115883 h 5490128"/>
              <a:gd name="connsiteX2" fmla="*/ 7776122 w 11176931"/>
              <a:gd name="connsiteY2" fmla="*/ 1053531 h 5490128"/>
              <a:gd name="connsiteX3" fmla="*/ 11042496 w 11176931"/>
              <a:gd name="connsiteY3" fmla="*/ 2272155 h 5490128"/>
              <a:gd name="connsiteX4" fmla="*/ -1 w 11176931"/>
              <a:gd name="connsiteY4" fmla="*/ 5487695 h 5490128"/>
              <a:gd name="connsiteX5" fmla="*/ -1 w 11176931"/>
              <a:gd name="connsiteY5" fmla="*/ 5487695 h 5490128"/>
              <a:gd name="connsiteX6" fmla="*/ 20559 w 11176931"/>
              <a:gd name="connsiteY6" fmla="*/ 3903130 h 5490128"/>
              <a:gd name="connsiteX0" fmla="*/ 20559 w 11049146"/>
              <a:gd name="connsiteY0" fmla="*/ 3819090 h 5406088"/>
              <a:gd name="connsiteX1" fmla="*/ 1603661 w 11049146"/>
              <a:gd name="connsiteY1" fmla="*/ 31843 h 5406088"/>
              <a:gd name="connsiteX2" fmla="*/ 11042496 w 11049146"/>
              <a:gd name="connsiteY2" fmla="*/ 2188115 h 5406088"/>
              <a:gd name="connsiteX3" fmla="*/ -1 w 11049146"/>
              <a:gd name="connsiteY3" fmla="*/ 5403655 h 5406088"/>
              <a:gd name="connsiteX4" fmla="*/ -1 w 11049146"/>
              <a:gd name="connsiteY4" fmla="*/ 5403655 h 5406088"/>
              <a:gd name="connsiteX5" fmla="*/ 20559 w 11049146"/>
              <a:gd name="connsiteY5" fmla="*/ 3819090 h 5406088"/>
              <a:gd name="connsiteX0" fmla="*/ 20559 w 11050381"/>
              <a:gd name="connsiteY0" fmla="*/ 3837240 h 5424238"/>
              <a:gd name="connsiteX1" fmla="*/ 2869207 w 11050381"/>
              <a:gd name="connsiteY1" fmla="*/ 31510 h 5424238"/>
              <a:gd name="connsiteX2" fmla="*/ 11042496 w 11050381"/>
              <a:gd name="connsiteY2" fmla="*/ 2206265 h 5424238"/>
              <a:gd name="connsiteX3" fmla="*/ -1 w 11050381"/>
              <a:gd name="connsiteY3" fmla="*/ 5421805 h 5424238"/>
              <a:gd name="connsiteX4" fmla="*/ -1 w 11050381"/>
              <a:gd name="connsiteY4" fmla="*/ 5421805 h 5424238"/>
              <a:gd name="connsiteX5" fmla="*/ 20559 w 11050381"/>
              <a:gd name="connsiteY5" fmla="*/ 3837240 h 5424238"/>
              <a:gd name="connsiteX0" fmla="*/ 20559 w 11042495"/>
              <a:gd name="connsiteY0" fmla="*/ 3846810 h 5433808"/>
              <a:gd name="connsiteX1" fmla="*/ 2869207 w 11042495"/>
              <a:gd name="connsiteY1" fmla="*/ 41080 h 5433808"/>
              <a:gd name="connsiteX2" fmla="*/ 11042496 w 11042495"/>
              <a:gd name="connsiteY2" fmla="*/ 2215835 h 5433808"/>
              <a:gd name="connsiteX3" fmla="*/ -1 w 11042495"/>
              <a:gd name="connsiteY3" fmla="*/ 5431375 h 5433808"/>
              <a:gd name="connsiteX4" fmla="*/ -1 w 11042495"/>
              <a:gd name="connsiteY4" fmla="*/ 5431375 h 5433808"/>
              <a:gd name="connsiteX5" fmla="*/ 20559 w 11042495"/>
              <a:gd name="connsiteY5" fmla="*/ 3846810 h 5433808"/>
              <a:gd name="connsiteX0" fmla="*/ 20559 w 11042495"/>
              <a:gd name="connsiteY0" fmla="*/ 3819917 h 5406915"/>
              <a:gd name="connsiteX1" fmla="*/ 1874848 w 11042495"/>
              <a:gd name="connsiteY1" fmla="*/ 41910 h 5406915"/>
              <a:gd name="connsiteX2" fmla="*/ 11042496 w 11042495"/>
              <a:gd name="connsiteY2" fmla="*/ 2188942 h 5406915"/>
              <a:gd name="connsiteX3" fmla="*/ -1 w 11042495"/>
              <a:gd name="connsiteY3" fmla="*/ 5404482 h 5406915"/>
              <a:gd name="connsiteX4" fmla="*/ -1 w 11042495"/>
              <a:gd name="connsiteY4" fmla="*/ 5404482 h 5406915"/>
              <a:gd name="connsiteX5" fmla="*/ 20559 w 11042495"/>
              <a:gd name="connsiteY5" fmla="*/ 3819917 h 5406915"/>
              <a:gd name="connsiteX0" fmla="*/ 20559 w 11042495"/>
              <a:gd name="connsiteY0" fmla="*/ 3871151 h 5458149"/>
              <a:gd name="connsiteX1" fmla="*/ 1874848 w 11042495"/>
              <a:gd name="connsiteY1" fmla="*/ 93144 h 5458149"/>
              <a:gd name="connsiteX2" fmla="*/ 11042496 w 11042495"/>
              <a:gd name="connsiteY2" fmla="*/ 2240176 h 5458149"/>
              <a:gd name="connsiteX3" fmla="*/ -1 w 11042495"/>
              <a:gd name="connsiteY3" fmla="*/ 5455716 h 5458149"/>
              <a:gd name="connsiteX4" fmla="*/ -1 w 11042495"/>
              <a:gd name="connsiteY4" fmla="*/ 5455716 h 5458149"/>
              <a:gd name="connsiteX5" fmla="*/ 20559 w 11042495"/>
              <a:gd name="connsiteY5" fmla="*/ 3871151 h 5458149"/>
              <a:gd name="connsiteX0" fmla="*/ 20559 w 11042495"/>
              <a:gd name="connsiteY0" fmla="*/ 3871151 h 5458149"/>
              <a:gd name="connsiteX1" fmla="*/ 1874848 w 11042495"/>
              <a:gd name="connsiteY1" fmla="*/ 93144 h 5458149"/>
              <a:gd name="connsiteX2" fmla="*/ 11042496 w 11042495"/>
              <a:gd name="connsiteY2" fmla="*/ 2240176 h 5458149"/>
              <a:gd name="connsiteX3" fmla="*/ -1 w 11042495"/>
              <a:gd name="connsiteY3" fmla="*/ 5455716 h 5458149"/>
              <a:gd name="connsiteX4" fmla="*/ -1 w 11042495"/>
              <a:gd name="connsiteY4" fmla="*/ 5455716 h 5458149"/>
              <a:gd name="connsiteX5" fmla="*/ 20559 w 11042495"/>
              <a:gd name="connsiteY5" fmla="*/ 3871151 h 5458149"/>
              <a:gd name="connsiteX0" fmla="*/ 20559 w 11042495"/>
              <a:gd name="connsiteY0" fmla="*/ 3871151 h 5458149"/>
              <a:gd name="connsiteX1" fmla="*/ 1874848 w 11042495"/>
              <a:gd name="connsiteY1" fmla="*/ 93144 h 5458149"/>
              <a:gd name="connsiteX2" fmla="*/ 11042496 w 11042495"/>
              <a:gd name="connsiteY2" fmla="*/ 2240176 h 5458149"/>
              <a:gd name="connsiteX3" fmla="*/ -1 w 11042495"/>
              <a:gd name="connsiteY3" fmla="*/ 5455716 h 5458149"/>
              <a:gd name="connsiteX4" fmla="*/ -1 w 11042495"/>
              <a:gd name="connsiteY4" fmla="*/ 5455716 h 5458149"/>
              <a:gd name="connsiteX5" fmla="*/ 20559 w 11042495"/>
              <a:gd name="connsiteY5" fmla="*/ 3871151 h 5458149"/>
              <a:gd name="connsiteX0" fmla="*/ 0 w 11433738"/>
              <a:gd name="connsiteY0" fmla="*/ 2087562 h 5458149"/>
              <a:gd name="connsiteX1" fmla="*/ 2266091 w 11433738"/>
              <a:gd name="connsiteY1" fmla="*/ 93144 h 5458149"/>
              <a:gd name="connsiteX2" fmla="*/ 11433739 w 11433738"/>
              <a:gd name="connsiteY2" fmla="*/ 2240176 h 5458149"/>
              <a:gd name="connsiteX3" fmla="*/ 391242 w 11433738"/>
              <a:gd name="connsiteY3" fmla="*/ 5455716 h 5458149"/>
              <a:gd name="connsiteX4" fmla="*/ 391242 w 11433738"/>
              <a:gd name="connsiteY4" fmla="*/ 5455716 h 5458149"/>
              <a:gd name="connsiteX5" fmla="*/ 0 w 11433738"/>
              <a:gd name="connsiteY5" fmla="*/ 2087562 h 5458149"/>
              <a:gd name="connsiteX0" fmla="*/ 0 w 11162551"/>
              <a:gd name="connsiteY0" fmla="*/ 2013631 h 5458149"/>
              <a:gd name="connsiteX1" fmla="*/ 1994904 w 11162551"/>
              <a:gd name="connsiteY1" fmla="*/ 93144 h 5458149"/>
              <a:gd name="connsiteX2" fmla="*/ 11162552 w 11162551"/>
              <a:gd name="connsiteY2" fmla="*/ 2240176 h 5458149"/>
              <a:gd name="connsiteX3" fmla="*/ 120055 w 11162551"/>
              <a:gd name="connsiteY3" fmla="*/ 5455716 h 5458149"/>
              <a:gd name="connsiteX4" fmla="*/ 120055 w 11162551"/>
              <a:gd name="connsiteY4" fmla="*/ 5455716 h 5458149"/>
              <a:gd name="connsiteX5" fmla="*/ 0 w 11162551"/>
              <a:gd name="connsiteY5" fmla="*/ 2013631 h 5458149"/>
              <a:gd name="connsiteX0" fmla="*/ 0 w 11162551"/>
              <a:gd name="connsiteY0" fmla="*/ 2013631 h 5458149"/>
              <a:gd name="connsiteX1" fmla="*/ 1994904 w 11162551"/>
              <a:gd name="connsiteY1" fmla="*/ 93144 h 5458149"/>
              <a:gd name="connsiteX2" fmla="*/ 11162552 w 11162551"/>
              <a:gd name="connsiteY2" fmla="*/ 2240176 h 5458149"/>
              <a:gd name="connsiteX3" fmla="*/ 120055 w 11162551"/>
              <a:gd name="connsiteY3" fmla="*/ 5455716 h 5458149"/>
              <a:gd name="connsiteX4" fmla="*/ 120055 w 11162551"/>
              <a:gd name="connsiteY4" fmla="*/ 5455716 h 5458149"/>
              <a:gd name="connsiteX5" fmla="*/ 0 w 11162551"/>
              <a:gd name="connsiteY5" fmla="*/ 2013631 h 5458149"/>
              <a:gd name="connsiteX0" fmla="*/ 217782 w 11380333"/>
              <a:gd name="connsiteY0" fmla="*/ 1822647 h 5267165"/>
              <a:gd name="connsiteX1" fmla="*/ 947141 w 11380333"/>
              <a:gd name="connsiteY1" fmla="*/ 105471 h 5267165"/>
              <a:gd name="connsiteX2" fmla="*/ 11380334 w 11380333"/>
              <a:gd name="connsiteY2" fmla="*/ 2049192 h 5267165"/>
              <a:gd name="connsiteX3" fmla="*/ 337837 w 11380333"/>
              <a:gd name="connsiteY3" fmla="*/ 5264732 h 5267165"/>
              <a:gd name="connsiteX4" fmla="*/ 337837 w 11380333"/>
              <a:gd name="connsiteY4" fmla="*/ 5264732 h 5267165"/>
              <a:gd name="connsiteX5" fmla="*/ 217782 w 11380333"/>
              <a:gd name="connsiteY5" fmla="*/ 1822647 h 5267165"/>
              <a:gd name="connsiteX0" fmla="*/ 301935 w 12308870"/>
              <a:gd name="connsiteY0" fmla="*/ 1718632 h 5160954"/>
              <a:gd name="connsiteX1" fmla="*/ 1031294 w 12308870"/>
              <a:gd name="connsiteY1" fmla="*/ 1456 h 5160954"/>
              <a:gd name="connsiteX2" fmla="*/ 12308869 w 12308870"/>
              <a:gd name="connsiteY2" fmla="*/ 1573619 h 5160954"/>
              <a:gd name="connsiteX3" fmla="*/ 421990 w 12308870"/>
              <a:gd name="connsiteY3" fmla="*/ 5160717 h 5160954"/>
              <a:gd name="connsiteX4" fmla="*/ 421990 w 12308870"/>
              <a:gd name="connsiteY4" fmla="*/ 5160717 h 5160954"/>
              <a:gd name="connsiteX5" fmla="*/ 301935 w 12308870"/>
              <a:gd name="connsiteY5" fmla="*/ 1718632 h 5160954"/>
              <a:gd name="connsiteX0" fmla="*/ 301935 w 12308870"/>
              <a:gd name="connsiteY0" fmla="*/ 1718632 h 5162234"/>
              <a:gd name="connsiteX1" fmla="*/ 1031294 w 12308870"/>
              <a:gd name="connsiteY1" fmla="*/ 1456 h 5162234"/>
              <a:gd name="connsiteX2" fmla="*/ 12308869 w 12308870"/>
              <a:gd name="connsiteY2" fmla="*/ 1573619 h 5162234"/>
              <a:gd name="connsiteX3" fmla="*/ 421990 w 12308870"/>
              <a:gd name="connsiteY3" fmla="*/ 5160717 h 5162234"/>
              <a:gd name="connsiteX4" fmla="*/ 421990 w 12308870"/>
              <a:gd name="connsiteY4" fmla="*/ 5160717 h 5162234"/>
              <a:gd name="connsiteX5" fmla="*/ 301935 w 12308870"/>
              <a:gd name="connsiteY5" fmla="*/ 1718632 h 5162234"/>
              <a:gd name="connsiteX0" fmla="*/ 1 w 12006936"/>
              <a:gd name="connsiteY0" fmla="*/ 517448 h 3961050"/>
              <a:gd name="connsiteX1" fmla="*/ 12006935 w 12006936"/>
              <a:gd name="connsiteY1" fmla="*/ 372435 h 3961050"/>
              <a:gd name="connsiteX2" fmla="*/ 120056 w 12006936"/>
              <a:gd name="connsiteY2" fmla="*/ 3959533 h 3961050"/>
              <a:gd name="connsiteX3" fmla="*/ 120056 w 12006936"/>
              <a:gd name="connsiteY3" fmla="*/ 3959533 h 3961050"/>
              <a:gd name="connsiteX4" fmla="*/ 1 w 12006936"/>
              <a:gd name="connsiteY4" fmla="*/ 517448 h 3961050"/>
              <a:gd name="connsiteX0" fmla="*/ 1 w 12006936"/>
              <a:gd name="connsiteY0" fmla="*/ 1053535 h 4497137"/>
              <a:gd name="connsiteX1" fmla="*/ 12006935 w 12006936"/>
              <a:gd name="connsiteY1" fmla="*/ 908522 h 4497137"/>
              <a:gd name="connsiteX2" fmla="*/ 120056 w 12006936"/>
              <a:gd name="connsiteY2" fmla="*/ 4495620 h 4497137"/>
              <a:gd name="connsiteX3" fmla="*/ 120056 w 12006936"/>
              <a:gd name="connsiteY3" fmla="*/ 4495620 h 4497137"/>
              <a:gd name="connsiteX4" fmla="*/ 1 w 12006936"/>
              <a:gd name="connsiteY4" fmla="*/ 1053535 h 4497137"/>
              <a:gd name="connsiteX0" fmla="*/ 1250377 w 11886881"/>
              <a:gd name="connsiteY0" fmla="*/ 247677 h 5508269"/>
              <a:gd name="connsiteX1" fmla="*/ 11886880 w 11886881"/>
              <a:gd name="connsiteY1" fmla="*/ 1919654 h 5508269"/>
              <a:gd name="connsiteX2" fmla="*/ 1 w 11886881"/>
              <a:gd name="connsiteY2" fmla="*/ 5506752 h 5508269"/>
              <a:gd name="connsiteX3" fmla="*/ 1 w 11886881"/>
              <a:gd name="connsiteY3" fmla="*/ 5506752 h 5508269"/>
              <a:gd name="connsiteX4" fmla="*/ 1250377 w 11886881"/>
              <a:gd name="connsiteY4" fmla="*/ 247677 h 5508269"/>
              <a:gd name="connsiteX0" fmla="*/ 1250377 w 11886881"/>
              <a:gd name="connsiteY0" fmla="*/ 137508 h 5398100"/>
              <a:gd name="connsiteX1" fmla="*/ 11886880 w 11886881"/>
              <a:gd name="connsiteY1" fmla="*/ 1809485 h 5398100"/>
              <a:gd name="connsiteX2" fmla="*/ 1 w 11886881"/>
              <a:gd name="connsiteY2" fmla="*/ 5396583 h 5398100"/>
              <a:gd name="connsiteX3" fmla="*/ 1 w 11886881"/>
              <a:gd name="connsiteY3" fmla="*/ 5396583 h 5398100"/>
              <a:gd name="connsiteX4" fmla="*/ 1250377 w 11886881"/>
              <a:gd name="connsiteY4" fmla="*/ 137508 h 5398100"/>
              <a:gd name="connsiteX0" fmla="*/ 1250377 w 13010437"/>
              <a:gd name="connsiteY0" fmla="*/ 95967 h 5372937"/>
              <a:gd name="connsiteX1" fmla="*/ 13010437 w 13010437"/>
              <a:gd name="connsiteY1" fmla="*/ 2111213 h 5372937"/>
              <a:gd name="connsiteX2" fmla="*/ 1 w 13010437"/>
              <a:gd name="connsiteY2" fmla="*/ 5355042 h 5372937"/>
              <a:gd name="connsiteX3" fmla="*/ 1 w 13010437"/>
              <a:gd name="connsiteY3" fmla="*/ 5355042 h 5372937"/>
              <a:gd name="connsiteX4" fmla="*/ 1250377 w 13010437"/>
              <a:gd name="connsiteY4" fmla="*/ 95967 h 5372937"/>
              <a:gd name="connsiteX0" fmla="*/ 1250377 w 13010437"/>
              <a:gd name="connsiteY0" fmla="*/ 79099 h 5356069"/>
              <a:gd name="connsiteX1" fmla="*/ 13010437 w 13010437"/>
              <a:gd name="connsiteY1" fmla="*/ 2094345 h 5356069"/>
              <a:gd name="connsiteX2" fmla="*/ 1 w 13010437"/>
              <a:gd name="connsiteY2" fmla="*/ 5338174 h 5356069"/>
              <a:gd name="connsiteX3" fmla="*/ 1 w 13010437"/>
              <a:gd name="connsiteY3" fmla="*/ 5338174 h 5356069"/>
              <a:gd name="connsiteX4" fmla="*/ 1250377 w 13010437"/>
              <a:gd name="connsiteY4" fmla="*/ 79099 h 5356069"/>
              <a:gd name="connsiteX0" fmla="*/ 1250377 w 13010437"/>
              <a:gd name="connsiteY0" fmla="*/ 31517 h 5308487"/>
              <a:gd name="connsiteX1" fmla="*/ 13010437 w 13010437"/>
              <a:gd name="connsiteY1" fmla="*/ 2046763 h 5308487"/>
              <a:gd name="connsiteX2" fmla="*/ 1 w 13010437"/>
              <a:gd name="connsiteY2" fmla="*/ 5290592 h 5308487"/>
              <a:gd name="connsiteX3" fmla="*/ 1 w 13010437"/>
              <a:gd name="connsiteY3" fmla="*/ 5290592 h 5308487"/>
              <a:gd name="connsiteX4" fmla="*/ 1250377 w 13010437"/>
              <a:gd name="connsiteY4" fmla="*/ 31517 h 5308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10437" h="5308487">
                <a:moveTo>
                  <a:pt x="1250377" y="31517"/>
                </a:moveTo>
                <a:cubicBezTo>
                  <a:pt x="2271003" y="-153133"/>
                  <a:pt x="8303644" y="467829"/>
                  <a:pt x="13010437" y="2046763"/>
                </a:cubicBezTo>
                <a:cubicBezTo>
                  <a:pt x="9888679" y="5707507"/>
                  <a:pt x="5739" y="5300142"/>
                  <a:pt x="1" y="5290592"/>
                </a:cubicBezTo>
                <a:lnTo>
                  <a:pt x="1" y="5290592"/>
                </a:lnTo>
                <a:lnTo>
                  <a:pt x="1250377" y="31517"/>
                </a:lnTo>
                <a:close/>
              </a:path>
            </a:pathLst>
          </a:custGeom>
          <a:gradFill flip="none" rotWithShape="1">
            <a:gsLst>
              <a:gs pos="6000">
                <a:schemeClr val="accent4"/>
              </a:gs>
              <a:gs pos="79000">
                <a:schemeClr val="accent6">
                  <a:alpha val="67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aseline="-25000" dirty="0"/>
              <a:t> </a:t>
            </a:r>
          </a:p>
        </p:txBody>
      </p:sp>
      <p:sp>
        <p:nvSpPr>
          <p:cNvPr id="31" name="Arrow: Pentagon 2">
            <a:extLst>
              <a:ext uri="{FF2B5EF4-FFF2-40B4-BE49-F238E27FC236}">
                <a16:creationId xmlns:a16="http://schemas.microsoft.com/office/drawing/2014/main" id="{B8A62A5F-15BF-3031-1441-6A15D76664AA}"/>
              </a:ext>
            </a:extLst>
          </p:cNvPr>
          <p:cNvSpPr/>
          <p:nvPr userDrawn="1"/>
        </p:nvSpPr>
        <p:spPr>
          <a:xfrm>
            <a:off x="-53146" y="-263712"/>
            <a:ext cx="11919833" cy="1419345"/>
          </a:xfrm>
          <a:custGeom>
            <a:avLst/>
            <a:gdLst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929943"/>
              <a:gd name="connsiteX1" fmla="*/ 0 w 5916562"/>
              <a:gd name="connsiteY1" fmla="*/ 0 h 2929943"/>
              <a:gd name="connsiteX2" fmla="*/ 5916562 w 5916562"/>
              <a:gd name="connsiteY2" fmla="*/ 1446198 h 2929943"/>
              <a:gd name="connsiteX3" fmla="*/ 0 w 5916562"/>
              <a:gd name="connsiteY3" fmla="*/ 2892395 h 2929943"/>
              <a:gd name="connsiteX4" fmla="*/ 0 w 5916562"/>
              <a:gd name="connsiteY4" fmla="*/ 2892395 h 2929943"/>
              <a:gd name="connsiteX5" fmla="*/ 0 w 5916562"/>
              <a:gd name="connsiteY5" fmla="*/ 0 h 2929943"/>
              <a:gd name="connsiteX0" fmla="*/ 0 w 5926395"/>
              <a:gd name="connsiteY0" fmla="*/ 2467899 h 2929943"/>
              <a:gd name="connsiteX1" fmla="*/ 9833 w 5926395"/>
              <a:gd name="connsiteY1" fmla="*/ 0 h 2929943"/>
              <a:gd name="connsiteX2" fmla="*/ 5926395 w 5926395"/>
              <a:gd name="connsiteY2" fmla="*/ 1446198 h 2929943"/>
              <a:gd name="connsiteX3" fmla="*/ 9833 w 5926395"/>
              <a:gd name="connsiteY3" fmla="*/ 2892395 h 2929943"/>
              <a:gd name="connsiteX4" fmla="*/ 9833 w 5926395"/>
              <a:gd name="connsiteY4" fmla="*/ 2892395 h 2929943"/>
              <a:gd name="connsiteX5" fmla="*/ 0 w 5926395"/>
              <a:gd name="connsiteY5" fmla="*/ 2467899 h 2929943"/>
              <a:gd name="connsiteX0" fmla="*/ 0 w 5926395"/>
              <a:gd name="connsiteY0" fmla="*/ 2495264 h 2957308"/>
              <a:gd name="connsiteX1" fmla="*/ 9833 w 5926395"/>
              <a:gd name="connsiteY1" fmla="*/ 27365 h 2957308"/>
              <a:gd name="connsiteX2" fmla="*/ 5926395 w 5926395"/>
              <a:gd name="connsiteY2" fmla="*/ 1473563 h 2957308"/>
              <a:gd name="connsiteX3" fmla="*/ 9833 w 5926395"/>
              <a:gd name="connsiteY3" fmla="*/ 2919760 h 2957308"/>
              <a:gd name="connsiteX4" fmla="*/ 9833 w 5926395"/>
              <a:gd name="connsiteY4" fmla="*/ 2919760 h 2957308"/>
              <a:gd name="connsiteX5" fmla="*/ 0 w 5926395"/>
              <a:gd name="connsiteY5" fmla="*/ 2495264 h 2957308"/>
              <a:gd name="connsiteX0" fmla="*/ 0 w 6634545"/>
              <a:gd name="connsiteY0" fmla="*/ 2862942 h 3287573"/>
              <a:gd name="connsiteX1" fmla="*/ 9833 w 6634545"/>
              <a:gd name="connsiteY1" fmla="*/ 395043 h 3287573"/>
              <a:gd name="connsiteX2" fmla="*/ 6634542 w 6634545"/>
              <a:gd name="connsiteY2" fmla="*/ 974016 h 3287573"/>
              <a:gd name="connsiteX3" fmla="*/ 9833 w 6634545"/>
              <a:gd name="connsiteY3" fmla="*/ 3287438 h 3287573"/>
              <a:gd name="connsiteX4" fmla="*/ 9833 w 6634545"/>
              <a:gd name="connsiteY4" fmla="*/ 3287438 h 3287573"/>
              <a:gd name="connsiteX5" fmla="*/ 0 w 6634545"/>
              <a:gd name="connsiteY5" fmla="*/ 2862942 h 3287573"/>
              <a:gd name="connsiteX0" fmla="*/ 0 w 6634545"/>
              <a:gd name="connsiteY0" fmla="*/ 2468017 h 2892648"/>
              <a:gd name="connsiteX1" fmla="*/ 9833 w 6634545"/>
              <a:gd name="connsiteY1" fmla="*/ 118 h 2892648"/>
              <a:gd name="connsiteX2" fmla="*/ 6634542 w 6634545"/>
              <a:gd name="connsiteY2" fmla="*/ 579091 h 2892648"/>
              <a:gd name="connsiteX3" fmla="*/ 9833 w 6634545"/>
              <a:gd name="connsiteY3" fmla="*/ 2892513 h 2892648"/>
              <a:gd name="connsiteX4" fmla="*/ 9833 w 6634545"/>
              <a:gd name="connsiteY4" fmla="*/ 2892513 h 2892648"/>
              <a:gd name="connsiteX5" fmla="*/ 0 w 6634545"/>
              <a:gd name="connsiteY5" fmla="*/ 2468017 h 2892648"/>
              <a:gd name="connsiteX0" fmla="*/ 20838 w 6624990"/>
              <a:gd name="connsiteY0" fmla="*/ 1307948 h 2892648"/>
              <a:gd name="connsiteX1" fmla="*/ 278 w 6624990"/>
              <a:gd name="connsiteY1" fmla="*/ 118 h 2892648"/>
              <a:gd name="connsiteX2" fmla="*/ 6624987 w 6624990"/>
              <a:gd name="connsiteY2" fmla="*/ 579091 h 2892648"/>
              <a:gd name="connsiteX3" fmla="*/ 278 w 6624990"/>
              <a:gd name="connsiteY3" fmla="*/ 2892513 h 2892648"/>
              <a:gd name="connsiteX4" fmla="*/ 278 w 6624990"/>
              <a:gd name="connsiteY4" fmla="*/ 2892513 h 2892648"/>
              <a:gd name="connsiteX5" fmla="*/ 20838 w 6624990"/>
              <a:gd name="connsiteY5" fmla="*/ 1307948 h 2892648"/>
              <a:gd name="connsiteX0" fmla="*/ 20838 w 11058870"/>
              <a:gd name="connsiteY0" fmla="*/ 1307907 h 2892797"/>
              <a:gd name="connsiteX1" fmla="*/ 278 w 11058870"/>
              <a:gd name="connsiteY1" fmla="*/ 77 h 2892797"/>
              <a:gd name="connsiteX2" fmla="*/ 11058868 w 11058870"/>
              <a:gd name="connsiteY2" fmla="*/ 883031 h 2892797"/>
              <a:gd name="connsiteX3" fmla="*/ 278 w 11058870"/>
              <a:gd name="connsiteY3" fmla="*/ 2892472 h 2892797"/>
              <a:gd name="connsiteX4" fmla="*/ 278 w 11058870"/>
              <a:gd name="connsiteY4" fmla="*/ 2892472 h 2892797"/>
              <a:gd name="connsiteX5" fmla="*/ 20838 w 11058870"/>
              <a:gd name="connsiteY5" fmla="*/ 1307907 h 2892797"/>
              <a:gd name="connsiteX0" fmla="*/ 20838 w 11058870"/>
              <a:gd name="connsiteY0" fmla="*/ 1307907 h 2998831"/>
              <a:gd name="connsiteX1" fmla="*/ 278 w 11058870"/>
              <a:gd name="connsiteY1" fmla="*/ 77 h 2998831"/>
              <a:gd name="connsiteX2" fmla="*/ 11058868 w 11058870"/>
              <a:gd name="connsiteY2" fmla="*/ 883031 h 2998831"/>
              <a:gd name="connsiteX3" fmla="*/ 278 w 11058870"/>
              <a:gd name="connsiteY3" fmla="*/ 2892472 h 2998831"/>
              <a:gd name="connsiteX4" fmla="*/ 278 w 11058870"/>
              <a:gd name="connsiteY4" fmla="*/ 2892472 h 2998831"/>
              <a:gd name="connsiteX5" fmla="*/ 20838 w 11058870"/>
              <a:gd name="connsiteY5" fmla="*/ 1307907 h 2998831"/>
              <a:gd name="connsiteX0" fmla="*/ 20838 w 10850148"/>
              <a:gd name="connsiteY0" fmla="*/ 1325770 h 2910777"/>
              <a:gd name="connsiteX1" fmla="*/ 278 w 10850148"/>
              <a:gd name="connsiteY1" fmla="*/ 17940 h 2910777"/>
              <a:gd name="connsiteX2" fmla="*/ 10850151 w 10850148"/>
              <a:gd name="connsiteY2" fmla="*/ 4018 h 2910777"/>
              <a:gd name="connsiteX3" fmla="*/ 278 w 10850148"/>
              <a:gd name="connsiteY3" fmla="*/ 2910335 h 2910777"/>
              <a:gd name="connsiteX4" fmla="*/ 278 w 10850148"/>
              <a:gd name="connsiteY4" fmla="*/ 2910335 h 2910777"/>
              <a:gd name="connsiteX5" fmla="*/ 20838 w 10850148"/>
              <a:gd name="connsiteY5" fmla="*/ 1325770 h 2910777"/>
              <a:gd name="connsiteX0" fmla="*/ 20838 w 10850148"/>
              <a:gd name="connsiteY0" fmla="*/ 1325770 h 2931965"/>
              <a:gd name="connsiteX1" fmla="*/ 278 w 10850148"/>
              <a:gd name="connsiteY1" fmla="*/ 17940 h 2931965"/>
              <a:gd name="connsiteX2" fmla="*/ 10850151 w 10850148"/>
              <a:gd name="connsiteY2" fmla="*/ 4018 h 2931965"/>
              <a:gd name="connsiteX3" fmla="*/ 278 w 10850148"/>
              <a:gd name="connsiteY3" fmla="*/ 2910335 h 2931965"/>
              <a:gd name="connsiteX4" fmla="*/ 278 w 10850148"/>
              <a:gd name="connsiteY4" fmla="*/ 2910335 h 2931965"/>
              <a:gd name="connsiteX5" fmla="*/ 20838 w 10850148"/>
              <a:gd name="connsiteY5" fmla="*/ 1325770 h 29319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850148" h="2931965">
                <a:moveTo>
                  <a:pt x="20838" y="1325770"/>
                </a:moveTo>
                <a:cubicBezTo>
                  <a:pt x="24116" y="503137"/>
                  <a:pt x="-3000" y="840573"/>
                  <a:pt x="278" y="17940"/>
                </a:cubicBezTo>
                <a:cubicBezTo>
                  <a:pt x="-13651" y="8393"/>
                  <a:pt x="10714352" y="-7476"/>
                  <a:pt x="10850151" y="4018"/>
                </a:cubicBezTo>
                <a:cubicBezTo>
                  <a:pt x="6973113" y="3338821"/>
                  <a:pt x="6016" y="2919885"/>
                  <a:pt x="278" y="2910335"/>
                </a:cubicBezTo>
                <a:lnTo>
                  <a:pt x="278" y="2910335"/>
                </a:lnTo>
                <a:lnTo>
                  <a:pt x="20838" y="1325770"/>
                </a:lnTo>
                <a:close/>
              </a:path>
            </a:pathLst>
          </a:custGeom>
          <a:gradFill flip="none" rotWithShape="1">
            <a:gsLst>
              <a:gs pos="100000">
                <a:srgbClr val="FFC000"/>
              </a:gs>
              <a:gs pos="48000">
                <a:schemeClr val="accent4">
                  <a:lumMod val="60000"/>
                  <a:lumOff val="40000"/>
                </a:schemeClr>
              </a:gs>
              <a:gs pos="0">
                <a:srgbClr val="002060"/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en-US" dirty="0"/>
              <a:t> 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80F5070-81FC-EB24-9225-5F1B3BD9CDAD}"/>
              </a:ext>
            </a:extLst>
          </p:cNvPr>
          <p:cNvGrpSpPr/>
          <p:nvPr userDrawn="1"/>
        </p:nvGrpSpPr>
        <p:grpSpPr>
          <a:xfrm rot="21268512">
            <a:off x="6320204" y="-637097"/>
            <a:ext cx="10127071" cy="1466281"/>
            <a:chOff x="7938" y="681037"/>
            <a:chExt cx="12184063" cy="2232025"/>
          </a:xfrm>
          <a:gradFill>
            <a:gsLst>
              <a:gs pos="0">
                <a:schemeClr val="accent1">
                  <a:lumMod val="20000"/>
                  <a:lumOff val="80000"/>
                  <a:alpha val="4000"/>
                </a:schemeClr>
              </a:gs>
              <a:gs pos="80000">
                <a:schemeClr val="accent1">
                  <a:lumMod val="60000"/>
                  <a:lumOff val="40000"/>
                </a:schemeClr>
              </a:gs>
            </a:gsLst>
            <a:lin ang="0" scaled="1"/>
          </a:gradFill>
        </p:grpSpPr>
        <p:sp>
          <p:nvSpPr>
            <p:cNvPr id="34" name="Freeform 7">
              <a:extLst>
                <a:ext uri="{FF2B5EF4-FFF2-40B4-BE49-F238E27FC236}">
                  <a16:creationId xmlns:a16="http://schemas.microsoft.com/office/drawing/2014/main" id="{629C3E54-B7FF-F15F-2CF1-A2C8D59BAE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839787"/>
              <a:ext cx="12168188" cy="2065338"/>
            </a:xfrm>
            <a:custGeom>
              <a:avLst/>
              <a:gdLst>
                <a:gd name="T0" fmla="*/ 1534 w 1534"/>
                <a:gd name="T1" fmla="*/ 69 h 260"/>
                <a:gd name="T2" fmla="*/ 1415 w 1534"/>
                <a:gd name="T3" fmla="*/ 122 h 260"/>
                <a:gd name="T4" fmla="*/ 1319 w 1534"/>
                <a:gd name="T5" fmla="*/ 165 h 260"/>
                <a:gd name="T6" fmla="*/ 888 w 1534"/>
                <a:gd name="T7" fmla="*/ 243 h 260"/>
                <a:gd name="T8" fmla="*/ 562 w 1534"/>
                <a:gd name="T9" fmla="*/ 128 h 260"/>
                <a:gd name="T10" fmla="*/ 451 w 1534"/>
                <a:gd name="T11" fmla="*/ 78 h 260"/>
                <a:gd name="T12" fmla="*/ 382 w 1534"/>
                <a:gd name="T13" fmla="*/ 51 h 260"/>
                <a:gd name="T14" fmla="*/ 187 w 1534"/>
                <a:gd name="T15" fmla="*/ 11 h 260"/>
                <a:gd name="T16" fmla="*/ 0 w 1534"/>
                <a:gd name="T17" fmla="*/ 46 h 260"/>
                <a:gd name="T18" fmla="*/ 1 w 1534"/>
                <a:gd name="T19" fmla="*/ 49 h 260"/>
                <a:gd name="T20" fmla="*/ 381 w 1534"/>
                <a:gd name="T21" fmla="*/ 53 h 260"/>
                <a:gd name="T22" fmla="*/ 450 w 1534"/>
                <a:gd name="T23" fmla="*/ 80 h 260"/>
                <a:gd name="T24" fmla="*/ 561 w 1534"/>
                <a:gd name="T25" fmla="*/ 131 h 260"/>
                <a:gd name="T26" fmla="*/ 887 w 1534"/>
                <a:gd name="T27" fmla="*/ 246 h 260"/>
                <a:gd name="T28" fmla="*/ 931 w 1534"/>
                <a:gd name="T29" fmla="*/ 250 h 260"/>
                <a:gd name="T30" fmla="*/ 1320 w 1534"/>
                <a:gd name="T31" fmla="*/ 168 h 260"/>
                <a:gd name="T32" fmla="*/ 1416 w 1534"/>
                <a:gd name="T33" fmla="*/ 124 h 260"/>
                <a:gd name="T34" fmla="*/ 1534 w 1534"/>
                <a:gd name="T35" fmla="*/ 71 h 260"/>
                <a:gd name="T36" fmla="*/ 1534 w 1534"/>
                <a:gd name="T37" fmla="*/ 69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34" h="260">
                  <a:moveTo>
                    <a:pt x="1534" y="69"/>
                  </a:moveTo>
                  <a:cubicBezTo>
                    <a:pt x="1494" y="85"/>
                    <a:pt x="1454" y="103"/>
                    <a:pt x="1415" y="122"/>
                  </a:cubicBezTo>
                  <a:cubicBezTo>
                    <a:pt x="1383" y="136"/>
                    <a:pt x="1351" y="151"/>
                    <a:pt x="1319" y="165"/>
                  </a:cubicBezTo>
                  <a:cubicBezTo>
                    <a:pt x="1155" y="235"/>
                    <a:pt x="1018" y="260"/>
                    <a:pt x="888" y="243"/>
                  </a:cubicBezTo>
                  <a:cubicBezTo>
                    <a:pt x="773" y="228"/>
                    <a:pt x="666" y="177"/>
                    <a:pt x="562" y="128"/>
                  </a:cubicBezTo>
                  <a:cubicBezTo>
                    <a:pt x="526" y="111"/>
                    <a:pt x="488" y="94"/>
                    <a:pt x="451" y="78"/>
                  </a:cubicBezTo>
                  <a:cubicBezTo>
                    <a:pt x="428" y="68"/>
                    <a:pt x="404" y="59"/>
                    <a:pt x="382" y="51"/>
                  </a:cubicBezTo>
                  <a:cubicBezTo>
                    <a:pt x="313" y="27"/>
                    <a:pt x="247" y="14"/>
                    <a:pt x="187" y="11"/>
                  </a:cubicBezTo>
                  <a:cubicBezTo>
                    <a:pt x="117" y="8"/>
                    <a:pt x="54" y="20"/>
                    <a:pt x="0" y="46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01" y="0"/>
                    <a:pt x="232" y="2"/>
                    <a:pt x="381" y="53"/>
                  </a:cubicBezTo>
                  <a:cubicBezTo>
                    <a:pt x="404" y="61"/>
                    <a:pt x="427" y="70"/>
                    <a:pt x="450" y="80"/>
                  </a:cubicBezTo>
                  <a:cubicBezTo>
                    <a:pt x="487" y="96"/>
                    <a:pt x="525" y="114"/>
                    <a:pt x="561" y="131"/>
                  </a:cubicBezTo>
                  <a:cubicBezTo>
                    <a:pt x="665" y="180"/>
                    <a:pt x="772" y="231"/>
                    <a:pt x="887" y="246"/>
                  </a:cubicBezTo>
                  <a:cubicBezTo>
                    <a:pt x="902" y="247"/>
                    <a:pt x="916" y="249"/>
                    <a:pt x="931" y="250"/>
                  </a:cubicBezTo>
                  <a:cubicBezTo>
                    <a:pt x="1048" y="257"/>
                    <a:pt x="1173" y="230"/>
                    <a:pt x="1320" y="168"/>
                  </a:cubicBezTo>
                  <a:cubicBezTo>
                    <a:pt x="1352" y="154"/>
                    <a:pt x="1385" y="139"/>
                    <a:pt x="1416" y="124"/>
                  </a:cubicBezTo>
                  <a:cubicBezTo>
                    <a:pt x="1455" y="106"/>
                    <a:pt x="1494" y="88"/>
                    <a:pt x="1534" y="71"/>
                  </a:cubicBezTo>
                  <a:lnTo>
                    <a:pt x="1534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8">
              <a:extLst>
                <a:ext uri="{FF2B5EF4-FFF2-40B4-BE49-F238E27FC236}">
                  <a16:creationId xmlns:a16="http://schemas.microsoft.com/office/drawing/2014/main" id="{E9AFE6AF-FBCB-C94D-50BA-F5BACC697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792162"/>
              <a:ext cx="12168188" cy="2120900"/>
            </a:xfrm>
            <a:custGeom>
              <a:avLst/>
              <a:gdLst>
                <a:gd name="T0" fmla="*/ 1534 w 1534"/>
                <a:gd name="T1" fmla="*/ 55 h 267"/>
                <a:gd name="T2" fmla="*/ 1386 w 1534"/>
                <a:gd name="T3" fmla="*/ 123 h 267"/>
                <a:gd name="T4" fmla="*/ 1286 w 1534"/>
                <a:gd name="T5" fmla="*/ 171 h 267"/>
                <a:gd name="T6" fmla="*/ 851 w 1534"/>
                <a:gd name="T7" fmla="*/ 244 h 267"/>
                <a:gd name="T8" fmla="*/ 539 w 1534"/>
                <a:gd name="T9" fmla="*/ 131 h 267"/>
                <a:gd name="T10" fmla="*/ 433 w 1534"/>
                <a:gd name="T11" fmla="*/ 82 h 267"/>
                <a:gd name="T12" fmla="*/ 366 w 1534"/>
                <a:gd name="T13" fmla="*/ 55 h 267"/>
                <a:gd name="T14" fmla="*/ 0 w 1534"/>
                <a:gd name="T15" fmla="*/ 41 h 267"/>
                <a:gd name="T16" fmla="*/ 1 w 1534"/>
                <a:gd name="T17" fmla="*/ 43 h 267"/>
                <a:gd name="T18" fmla="*/ 365 w 1534"/>
                <a:gd name="T19" fmla="*/ 58 h 267"/>
                <a:gd name="T20" fmla="*/ 432 w 1534"/>
                <a:gd name="T21" fmla="*/ 84 h 267"/>
                <a:gd name="T22" fmla="*/ 538 w 1534"/>
                <a:gd name="T23" fmla="*/ 133 h 267"/>
                <a:gd name="T24" fmla="*/ 850 w 1534"/>
                <a:gd name="T25" fmla="*/ 247 h 267"/>
                <a:gd name="T26" fmla="*/ 1287 w 1534"/>
                <a:gd name="T27" fmla="*/ 173 h 267"/>
                <a:gd name="T28" fmla="*/ 1387 w 1534"/>
                <a:gd name="T29" fmla="*/ 125 h 267"/>
                <a:gd name="T30" fmla="*/ 1534 w 1534"/>
                <a:gd name="T31" fmla="*/ 58 h 267"/>
                <a:gd name="T32" fmla="*/ 1534 w 1534"/>
                <a:gd name="T33" fmla="*/ 55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4" h="267">
                  <a:moveTo>
                    <a:pt x="1534" y="55"/>
                  </a:moveTo>
                  <a:cubicBezTo>
                    <a:pt x="1484" y="74"/>
                    <a:pt x="1435" y="99"/>
                    <a:pt x="1386" y="123"/>
                  </a:cubicBezTo>
                  <a:cubicBezTo>
                    <a:pt x="1353" y="139"/>
                    <a:pt x="1319" y="156"/>
                    <a:pt x="1286" y="171"/>
                  </a:cubicBezTo>
                  <a:cubicBezTo>
                    <a:pt x="1130" y="240"/>
                    <a:pt x="984" y="264"/>
                    <a:pt x="851" y="244"/>
                  </a:cubicBezTo>
                  <a:cubicBezTo>
                    <a:pt x="741" y="227"/>
                    <a:pt x="638" y="178"/>
                    <a:pt x="539" y="131"/>
                  </a:cubicBezTo>
                  <a:cubicBezTo>
                    <a:pt x="504" y="114"/>
                    <a:pt x="468" y="97"/>
                    <a:pt x="433" y="82"/>
                  </a:cubicBezTo>
                  <a:cubicBezTo>
                    <a:pt x="410" y="72"/>
                    <a:pt x="388" y="63"/>
                    <a:pt x="366" y="55"/>
                  </a:cubicBezTo>
                  <a:cubicBezTo>
                    <a:pt x="225" y="5"/>
                    <a:pt x="98" y="0"/>
                    <a:pt x="0" y="4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98" y="3"/>
                    <a:pt x="224" y="8"/>
                    <a:pt x="365" y="58"/>
                  </a:cubicBezTo>
                  <a:cubicBezTo>
                    <a:pt x="387" y="65"/>
                    <a:pt x="409" y="74"/>
                    <a:pt x="432" y="84"/>
                  </a:cubicBezTo>
                  <a:cubicBezTo>
                    <a:pt x="467" y="99"/>
                    <a:pt x="503" y="117"/>
                    <a:pt x="538" y="133"/>
                  </a:cubicBezTo>
                  <a:cubicBezTo>
                    <a:pt x="637" y="181"/>
                    <a:pt x="740" y="230"/>
                    <a:pt x="850" y="247"/>
                  </a:cubicBezTo>
                  <a:cubicBezTo>
                    <a:pt x="984" y="267"/>
                    <a:pt x="1131" y="242"/>
                    <a:pt x="1287" y="173"/>
                  </a:cubicBezTo>
                  <a:cubicBezTo>
                    <a:pt x="1320" y="158"/>
                    <a:pt x="1355" y="141"/>
                    <a:pt x="1387" y="125"/>
                  </a:cubicBezTo>
                  <a:cubicBezTo>
                    <a:pt x="1435" y="101"/>
                    <a:pt x="1484" y="77"/>
                    <a:pt x="1534" y="58"/>
                  </a:cubicBezTo>
                  <a:lnTo>
                    <a:pt x="153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9">
              <a:extLst>
                <a:ext uri="{FF2B5EF4-FFF2-40B4-BE49-F238E27FC236}">
                  <a16:creationId xmlns:a16="http://schemas.microsoft.com/office/drawing/2014/main" id="{9DB3C933-C833-435D-0831-BE93B616DA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68350"/>
              <a:ext cx="12176125" cy="2128838"/>
            </a:xfrm>
            <a:custGeom>
              <a:avLst/>
              <a:gdLst>
                <a:gd name="T0" fmla="*/ 1535 w 1535"/>
                <a:gd name="T1" fmla="*/ 39 h 268"/>
                <a:gd name="T2" fmla="*/ 1357 w 1535"/>
                <a:gd name="T3" fmla="*/ 121 h 268"/>
                <a:gd name="T4" fmla="*/ 1253 w 1535"/>
                <a:gd name="T5" fmla="*/ 173 h 268"/>
                <a:gd name="T6" fmla="*/ 815 w 1535"/>
                <a:gd name="T7" fmla="*/ 242 h 268"/>
                <a:gd name="T8" fmla="*/ 517 w 1535"/>
                <a:gd name="T9" fmla="*/ 130 h 268"/>
                <a:gd name="T10" fmla="*/ 415 w 1535"/>
                <a:gd name="T11" fmla="*/ 83 h 268"/>
                <a:gd name="T12" fmla="*/ 351 w 1535"/>
                <a:gd name="T13" fmla="*/ 57 h 268"/>
                <a:gd name="T14" fmla="*/ 0 w 1535"/>
                <a:gd name="T15" fmla="*/ 32 h 268"/>
                <a:gd name="T16" fmla="*/ 1 w 1535"/>
                <a:gd name="T17" fmla="*/ 34 h 268"/>
                <a:gd name="T18" fmla="*/ 351 w 1535"/>
                <a:gd name="T19" fmla="*/ 59 h 268"/>
                <a:gd name="T20" fmla="*/ 414 w 1535"/>
                <a:gd name="T21" fmla="*/ 85 h 268"/>
                <a:gd name="T22" fmla="*/ 516 w 1535"/>
                <a:gd name="T23" fmla="*/ 133 h 268"/>
                <a:gd name="T24" fmla="*/ 814 w 1535"/>
                <a:gd name="T25" fmla="*/ 245 h 268"/>
                <a:gd name="T26" fmla="*/ 1255 w 1535"/>
                <a:gd name="T27" fmla="*/ 175 h 268"/>
                <a:gd name="T28" fmla="*/ 1359 w 1535"/>
                <a:gd name="T29" fmla="*/ 123 h 268"/>
                <a:gd name="T30" fmla="*/ 1535 w 1535"/>
                <a:gd name="T31" fmla="*/ 41 h 268"/>
                <a:gd name="T32" fmla="*/ 1535 w 1535"/>
                <a:gd name="T33" fmla="*/ 39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68">
                  <a:moveTo>
                    <a:pt x="1535" y="39"/>
                  </a:moveTo>
                  <a:cubicBezTo>
                    <a:pt x="1474" y="60"/>
                    <a:pt x="1415" y="91"/>
                    <a:pt x="1357" y="121"/>
                  </a:cubicBezTo>
                  <a:cubicBezTo>
                    <a:pt x="1323" y="139"/>
                    <a:pt x="1288" y="157"/>
                    <a:pt x="1253" y="173"/>
                  </a:cubicBezTo>
                  <a:cubicBezTo>
                    <a:pt x="1103" y="242"/>
                    <a:pt x="952" y="266"/>
                    <a:pt x="815" y="242"/>
                  </a:cubicBezTo>
                  <a:cubicBezTo>
                    <a:pt x="710" y="224"/>
                    <a:pt x="612" y="176"/>
                    <a:pt x="517" y="130"/>
                  </a:cubicBezTo>
                  <a:cubicBezTo>
                    <a:pt x="484" y="114"/>
                    <a:pt x="449" y="98"/>
                    <a:pt x="415" y="83"/>
                  </a:cubicBezTo>
                  <a:cubicBezTo>
                    <a:pt x="393" y="73"/>
                    <a:pt x="372" y="64"/>
                    <a:pt x="351" y="57"/>
                  </a:cubicBezTo>
                  <a:cubicBezTo>
                    <a:pt x="218" y="8"/>
                    <a:pt x="97" y="0"/>
                    <a:pt x="0" y="32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97" y="2"/>
                    <a:pt x="218" y="11"/>
                    <a:pt x="351" y="59"/>
                  </a:cubicBezTo>
                  <a:cubicBezTo>
                    <a:pt x="371" y="67"/>
                    <a:pt x="393" y="75"/>
                    <a:pt x="414" y="85"/>
                  </a:cubicBezTo>
                  <a:cubicBezTo>
                    <a:pt x="448" y="100"/>
                    <a:pt x="483" y="117"/>
                    <a:pt x="516" y="133"/>
                  </a:cubicBezTo>
                  <a:cubicBezTo>
                    <a:pt x="611" y="179"/>
                    <a:pt x="709" y="226"/>
                    <a:pt x="814" y="245"/>
                  </a:cubicBezTo>
                  <a:cubicBezTo>
                    <a:pt x="952" y="268"/>
                    <a:pt x="1104" y="244"/>
                    <a:pt x="1255" y="175"/>
                  </a:cubicBezTo>
                  <a:cubicBezTo>
                    <a:pt x="1289" y="159"/>
                    <a:pt x="1325" y="141"/>
                    <a:pt x="1359" y="123"/>
                  </a:cubicBezTo>
                  <a:cubicBezTo>
                    <a:pt x="1416" y="93"/>
                    <a:pt x="1475" y="62"/>
                    <a:pt x="1535" y="41"/>
                  </a:cubicBezTo>
                  <a:lnTo>
                    <a:pt x="1535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0">
              <a:extLst>
                <a:ext uri="{FF2B5EF4-FFF2-40B4-BE49-F238E27FC236}">
                  <a16:creationId xmlns:a16="http://schemas.microsoft.com/office/drawing/2014/main" id="{810B5DDC-3FA0-4310-A2D5-7DEF0373728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36600"/>
              <a:ext cx="12176125" cy="2152650"/>
            </a:xfrm>
            <a:custGeom>
              <a:avLst/>
              <a:gdLst>
                <a:gd name="T0" fmla="*/ 1535 w 1535"/>
                <a:gd name="T1" fmla="*/ 25 h 271"/>
                <a:gd name="T2" fmla="*/ 1327 w 1535"/>
                <a:gd name="T3" fmla="*/ 121 h 271"/>
                <a:gd name="T4" fmla="*/ 1220 w 1535"/>
                <a:gd name="T5" fmla="*/ 176 h 271"/>
                <a:gd name="T6" fmla="*/ 777 w 1535"/>
                <a:gd name="T7" fmla="*/ 241 h 271"/>
                <a:gd name="T8" fmla="*/ 494 w 1535"/>
                <a:gd name="T9" fmla="*/ 131 h 271"/>
                <a:gd name="T10" fmla="*/ 397 w 1535"/>
                <a:gd name="T11" fmla="*/ 85 h 271"/>
                <a:gd name="T12" fmla="*/ 336 w 1535"/>
                <a:gd name="T13" fmla="*/ 59 h 271"/>
                <a:gd name="T14" fmla="*/ 0 w 1535"/>
                <a:gd name="T15" fmla="*/ 24 h 271"/>
                <a:gd name="T16" fmla="*/ 1 w 1535"/>
                <a:gd name="T17" fmla="*/ 26 h 271"/>
                <a:gd name="T18" fmla="*/ 335 w 1535"/>
                <a:gd name="T19" fmla="*/ 62 h 271"/>
                <a:gd name="T20" fmla="*/ 396 w 1535"/>
                <a:gd name="T21" fmla="*/ 87 h 271"/>
                <a:gd name="T22" fmla="*/ 493 w 1535"/>
                <a:gd name="T23" fmla="*/ 134 h 271"/>
                <a:gd name="T24" fmla="*/ 777 w 1535"/>
                <a:gd name="T25" fmla="*/ 243 h 271"/>
                <a:gd name="T26" fmla="*/ 1221 w 1535"/>
                <a:gd name="T27" fmla="*/ 179 h 271"/>
                <a:gd name="T28" fmla="*/ 1328 w 1535"/>
                <a:gd name="T29" fmla="*/ 123 h 271"/>
                <a:gd name="T30" fmla="*/ 1535 w 1535"/>
                <a:gd name="T31" fmla="*/ 28 h 271"/>
                <a:gd name="T32" fmla="*/ 1535 w 1535"/>
                <a:gd name="T33" fmla="*/ 25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1">
                  <a:moveTo>
                    <a:pt x="1535" y="25"/>
                  </a:moveTo>
                  <a:cubicBezTo>
                    <a:pt x="1463" y="45"/>
                    <a:pt x="1394" y="83"/>
                    <a:pt x="1327" y="121"/>
                  </a:cubicBezTo>
                  <a:cubicBezTo>
                    <a:pt x="1292" y="140"/>
                    <a:pt x="1256" y="159"/>
                    <a:pt x="1220" y="176"/>
                  </a:cubicBezTo>
                  <a:cubicBezTo>
                    <a:pt x="1073" y="247"/>
                    <a:pt x="920" y="269"/>
                    <a:pt x="777" y="241"/>
                  </a:cubicBezTo>
                  <a:cubicBezTo>
                    <a:pt x="678" y="222"/>
                    <a:pt x="585" y="176"/>
                    <a:pt x="494" y="131"/>
                  </a:cubicBezTo>
                  <a:cubicBezTo>
                    <a:pt x="462" y="116"/>
                    <a:pt x="429" y="99"/>
                    <a:pt x="397" y="85"/>
                  </a:cubicBezTo>
                  <a:cubicBezTo>
                    <a:pt x="376" y="75"/>
                    <a:pt x="355" y="67"/>
                    <a:pt x="336" y="59"/>
                  </a:cubicBezTo>
                  <a:cubicBezTo>
                    <a:pt x="211" y="12"/>
                    <a:pt x="95" y="0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95" y="3"/>
                    <a:pt x="211" y="15"/>
                    <a:pt x="335" y="62"/>
                  </a:cubicBezTo>
                  <a:cubicBezTo>
                    <a:pt x="354" y="69"/>
                    <a:pt x="375" y="77"/>
                    <a:pt x="396" y="87"/>
                  </a:cubicBezTo>
                  <a:cubicBezTo>
                    <a:pt x="428" y="102"/>
                    <a:pt x="461" y="118"/>
                    <a:pt x="493" y="134"/>
                  </a:cubicBezTo>
                  <a:cubicBezTo>
                    <a:pt x="584" y="178"/>
                    <a:pt x="677" y="224"/>
                    <a:pt x="777" y="243"/>
                  </a:cubicBezTo>
                  <a:cubicBezTo>
                    <a:pt x="920" y="271"/>
                    <a:pt x="1073" y="249"/>
                    <a:pt x="1221" y="179"/>
                  </a:cubicBezTo>
                  <a:cubicBezTo>
                    <a:pt x="1257" y="162"/>
                    <a:pt x="1293" y="142"/>
                    <a:pt x="1328" y="123"/>
                  </a:cubicBezTo>
                  <a:cubicBezTo>
                    <a:pt x="1395" y="86"/>
                    <a:pt x="1463" y="48"/>
                    <a:pt x="1535" y="28"/>
                  </a:cubicBezTo>
                  <a:lnTo>
                    <a:pt x="153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1">
              <a:extLst>
                <a:ext uri="{FF2B5EF4-FFF2-40B4-BE49-F238E27FC236}">
                  <a16:creationId xmlns:a16="http://schemas.microsoft.com/office/drawing/2014/main" id="{AF5F44EF-E3E5-A488-E435-D93284C77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12787"/>
              <a:ext cx="12176125" cy="2168525"/>
            </a:xfrm>
            <a:custGeom>
              <a:avLst/>
              <a:gdLst>
                <a:gd name="T0" fmla="*/ 1535 w 1535"/>
                <a:gd name="T1" fmla="*/ 14 h 273"/>
                <a:gd name="T2" fmla="*/ 1295 w 1535"/>
                <a:gd name="T3" fmla="*/ 119 h 273"/>
                <a:gd name="T4" fmla="*/ 1187 w 1535"/>
                <a:gd name="T5" fmla="*/ 179 h 273"/>
                <a:gd name="T6" fmla="*/ 740 w 1535"/>
                <a:gd name="T7" fmla="*/ 239 h 273"/>
                <a:gd name="T8" fmla="*/ 472 w 1535"/>
                <a:gd name="T9" fmla="*/ 131 h 273"/>
                <a:gd name="T10" fmla="*/ 378 w 1535"/>
                <a:gd name="T11" fmla="*/ 85 h 273"/>
                <a:gd name="T12" fmla="*/ 320 w 1535"/>
                <a:gd name="T13" fmla="*/ 61 h 273"/>
                <a:gd name="T14" fmla="*/ 0 w 1535"/>
                <a:gd name="T15" fmla="*/ 15 h 273"/>
                <a:gd name="T16" fmla="*/ 0 w 1535"/>
                <a:gd name="T17" fmla="*/ 18 h 273"/>
                <a:gd name="T18" fmla="*/ 319 w 1535"/>
                <a:gd name="T19" fmla="*/ 63 h 273"/>
                <a:gd name="T20" fmla="*/ 377 w 1535"/>
                <a:gd name="T21" fmla="*/ 88 h 273"/>
                <a:gd name="T22" fmla="*/ 471 w 1535"/>
                <a:gd name="T23" fmla="*/ 134 h 273"/>
                <a:gd name="T24" fmla="*/ 740 w 1535"/>
                <a:gd name="T25" fmla="*/ 241 h 273"/>
                <a:gd name="T26" fmla="*/ 1188 w 1535"/>
                <a:gd name="T27" fmla="*/ 181 h 273"/>
                <a:gd name="T28" fmla="*/ 1297 w 1535"/>
                <a:gd name="T29" fmla="*/ 122 h 273"/>
                <a:gd name="T30" fmla="*/ 1535 w 1535"/>
                <a:gd name="T31" fmla="*/ 16 h 273"/>
                <a:gd name="T32" fmla="*/ 1535 w 1535"/>
                <a:gd name="T33" fmla="*/ 1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3">
                  <a:moveTo>
                    <a:pt x="1535" y="14"/>
                  </a:moveTo>
                  <a:cubicBezTo>
                    <a:pt x="1451" y="29"/>
                    <a:pt x="1372" y="75"/>
                    <a:pt x="1295" y="119"/>
                  </a:cubicBezTo>
                  <a:cubicBezTo>
                    <a:pt x="1260" y="140"/>
                    <a:pt x="1224" y="161"/>
                    <a:pt x="1187" y="179"/>
                  </a:cubicBezTo>
                  <a:cubicBezTo>
                    <a:pt x="1044" y="249"/>
                    <a:pt x="885" y="271"/>
                    <a:pt x="740" y="239"/>
                  </a:cubicBezTo>
                  <a:cubicBezTo>
                    <a:pt x="646" y="218"/>
                    <a:pt x="558" y="174"/>
                    <a:pt x="472" y="131"/>
                  </a:cubicBezTo>
                  <a:cubicBezTo>
                    <a:pt x="441" y="116"/>
                    <a:pt x="410" y="100"/>
                    <a:pt x="378" y="85"/>
                  </a:cubicBezTo>
                  <a:cubicBezTo>
                    <a:pt x="358" y="76"/>
                    <a:pt x="339" y="68"/>
                    <a:pt x="320" y="61"/>
                  </a:cubicBezTo>
                  <a:cubicBezTo>
                    <a:pt x="204" y="15"/>
                    <a:pt x="93" y="0"/>
                    <a:pt x="0" y="1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"/>
                    <a:pt x="204" y="18"/>
                    <a:pt x="319" y="63"/>
                  </a:cubicBezTo>
                  <a:cubicBezTo>
                    <a:pt x="338" y="70"/>
                    <a:pt x="357" y="79"/>
                    <a:pt x="377" y="88"/>
                  </a:cubicBezTo>
                  <a:cubicBezTo>
                    <a:pt x="408" y="102"/>
                    <a:pt x="440" y="118"/>
                    <a:pt x="471" y="134"/>
                  </a:cubicBezTo>
                  <a:cubicBezTo>
                    <a:pt x="557" y="176"/>
                    <a:pt x="645" y="221"/>
                    <a:pt x="740" y="241"/>
                  </a:cubicBezTo>
                  <a:cubicBezTo>
                    <a:pt x="885" y="273"/>
                    <a:pt x="1044" y="252"/>
                    <a:pt x="1188" y="181"/>
                  </a:cubicBezTo>
                  <a:cubicBezTo>
                    <a:pt x="1225" y="163"/>
                    <a:pt x="1261" y="142"/>
                    <a:pt x="1297" y="122"/>
                  </a:cubicBezTo>
                  <a:cubicBezTo>
                    <a:pt x="1373" y="77"/>
                    <a:pt x="1451" y="32"/>
                    <a:pt x="1535" y="16"/>
                  </a:cubicBezTo>
                  <a:lnTo>
                    <a:pt x="1535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2">
              <a:extLst>
                <a:ext uri="{FF2B5EF4-FFF2-40B4-BE49-F238E27FC236}">
                  <a16:creationId xmlns:a16="http://schemas.microsoft.com/office/drawing/2014/main" id="{DE71C451-80E9-1A07-1E5D-80944612A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8" y="681037"/>
              <a:ext cx="12184063" cy="2200276"/>
            </a:xfrm>
            <a:custGeom>
              <a:avLst/>
              <a:gdLst>
                <a:gd name="T0" fmla="*/ 1536 w 1536"/>
                <a:gd name="T1" fmla="*/ 7 h 277"/>
                <a:gd name="T2" fmla="*/ 1265 w 1536"/>
                <a:gd name="T3" fmla="*/ 119 h 277"/>
                <a:gd name="T4" fmla="*/ 1155 w 1536"/>
                <a:gd name="T5" fmla="*/ 182 h 277"/>
                <a:gd name="T6" fmla="*/ 704 w 1536"/>
                <a:gd name="T7" fmla="*/ 238 h 277"/>
                <a:gd name="T8" fmla="*/ 451 w 1536"/>
                <a:gd name="T9" fmla="*/ 132 h 277"/>
                <a:gd name="T10" fmla="*/ 360 w 1536"/>
                <a:gd name="T11" fmla="*/ 87 h 277"/>
                <a:gd name="T12" fmla="*/ 305 w 1536"/>
                <a:gd name="T13" fmla="*/ 63 h 277"/>
                <a:gd name="T14" fmla="*/ 0 w 1536"/>
                <a:gd name="T15" fmla="*/ 7 h 277"/>
                <a:gd name="T16" fmla="*/ 0 w 1536"/>
                <a:gd name="T17" fmla="*/ 10 h 277"/>
                <a:gd name="T18" fmla="*/ 304 w 1536"/>
                <a:gd name="T19" fmla="*/ 65 h 277"/>
                <a:gd name="T20" fmla="*/ 359 w 1536"/>
                <a:gd name="T21" fmla="*/ 90 h 277"/>
                <a:gd name="T22" fmla="*/ 450 w 1536"/>
                <a:gd name="T23" fmla="*/ 135 h 277"/>
                <a:gd name="T24" fmla="*/ 704 w 1536"/>
                <a:gd name="T25" fmla="*/ 240 h 277"/>
                <a:gd name="T26" fmla="*/ 1156 w 1536"/>
                <a:gd name="T27" fmla="*/ 185 h 277"/>
                <a:gd name="T28" fmla="*/ 1266 w 1536"/>
                <a:gd name="T29" fmla="*/ 121 h 277"/>
                <a:gd name="T30" fmla="*/ 1536 w 1536"/>
                <a:gd name="T31" fmla="*/ 10 h 277"/>
                <a:gd name="T32" fmla="*/ 1536 w 1536"/>
                <a:gd name="T33" fmla="*/ 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6" h="277">
                  <a:moveTo>
                    <a:pt x="1536" y="7"/>
                  </a:moveTo>
                  <a:cubicBezTo>
                    <a:pt x="1439" y="13"/>
                    <a:pt x="1350" y="67"/>
                    <a:pt x="1265" y="119"/>
                  </a:cubicBezTo>
                  <a:cubicBezTo>
                    <a:pt x="1229" y="141"/>
                    <a:pt x="1192" y="164"/>
                    <a:pt x="1155" y="182"/>
                  </a:cubicBezTo>
                  <a:cubicBezTo>
                    <a:pt x="1013" y="254"/>
                    <a:pt x="853" y="274"/>
                    <a:pt x="704" y="238"/>
                  </a:cubicBezTo>
                  <a:cubicBezTo>
                    <a:pt x="615" y="216"/>
                    <a:pt x="532" y="174"/>
                    <a:pt x="451" y="132"/>
                  </a:cubicBezTo>
                  <a:cubicBezTo>
                    <a:pt x="421" y="117"/>
                    <a:pt x="391" y="102"/>
                    <a:pt x="360" y="87"/>
                  </a:cubicBezTo>
                  <a:cubicBezTo>
                    <a:pt x="341" y="78"/>
                    <a:pt x="323" y="70"/>
                    <a:pt x="305" y="63"/>
                  </a:cubicBezTo>
                  <a:cubicBezTo>
                    <a:pt x="199" y="20"/>
                    <a:pt x="93" y="0"/>
                    <a:pt x="0" y="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93" y="3"/>
                    <a:pt x="198" y="22"/>
                    <a:pt x="304" y="65"/>
                  </a:cubicBezTo>
                  <a:cubicBezTo>
                    <a:pt x="322" y="73"/>
                    <a:pt x="340" y="81"/>
                    <a:pt x="359" y="90"/>
                  </a:cubicBezTo>
                  <a:cubicBezTo>
                    <a:pt x="390" y="104"/>
                    <a:pt x="420" y="120"/>
                    <a:pt x="450" y="135"/>
                  </a:cubicBezTo>
                  <a:cubicBezTo>
                    <a:pt x="531" y="176"/>
                    <a:pt x="615" y="219"/>
                    <a:pt x="704" y="240"/>
                  </a:cubicBezTo>
                  <a:cubicBezTo>
                    <a:pt x="853" y="277"/>
                    <a:pt x="1013" y="257"/>
                    <a:pt x="1156" y="185"/>
                  </a:cubicBezTo>
                  <a:cubicBezTo>
                    <a:pt x="1193" y="166"/>
                    <a:pt x="1230" y="143"/>
                    <a:pt x="1266" y="121"/>
                  </a:cubicBezTo>
                  <a:cubicBezTo>
                    <a:pt x="1351" y="69"/>
                    <a:pt x="1439" y="16"/>
                    <a:pt x="1536" y="10"/>
                  </a:cubicBezTo>
                  <a:lnTo>
                    <a:pt x="1536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40" name="Picture 3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F18D9BE5-23C4-3F82-43C4-FDF434AEE88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87135" y="6083755"/>
            <a:ext cx="1740670" cy="622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299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EC310-ADFF-C245-A348-A73E6FC49C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9335" y="1148316"/>
            <a:ext cx="3200400" cy="5013250"/>
          </a:xfrm>
        </p:spPr>
        <p:txBody>
          <a:bodyPr anchor="ctr">
            <a:normAutofit/>
          </a:bodyPr>
          <a:lstStyle>
            <a:lvl1pPr algn="r"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FB7F812-D77B-DF6F-945E-341B48A8EECF}"/>
              </a:ext>
            </a:extLst>
          </p:cNvPr>
          <p:cNvSpPr txBox="1"/>
          <p:nvPr userDrawn="1"/>
        </p:nvSpPr>
        <p:spPr>
          <a:xfrm>
            <a:off x="7192255" y="330413"/>
            <a:ext cx="0" cy="0"/>
          </a:xfrm>
          <a:prstGeom prst="rect">
            <a:avLst/>
          </a:prstGeom>
        </p:spPr>
        <p:txBody>
          <a:bodyPr vert="horz" wrap="none" lIns="91440" tIns="45720" rIns="91440" bIns="45720" rtlCol="0" anchor="ctr">
            <a:normAutofit fontScale="25000" lnSpcReduction="20000"/>
          </a:bodyPr>
          <a:lstStyle/>
          <a:p>
            <a:pPr algn="l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E42FBB9D-3529-2B5E-3C18-902BB77162C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55600" y="263546"/>
            <a:ext cx="7751430" cy="43288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rgbClr val="0070C0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97146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>
          <p15:clr>
            <a:srgbClr val="FBAE40"/>
          </p15:clr>
        </p15:guide>
        <p15:guide id="4" pos="7680">
          <p15:clr>
            <a:srgbClr val="FBAE40"/>
          </p15:clr>
        </p15:guide>
        <p15:guide id="5" orient="horz">
          <p15:clr>
            <a:srgbClr val="FBAE40"/>
          </p15:clr>
        </p15:guide>
        <p15:guide id="6" pos="2544">
          <p15:clr>
            <a:srgbClr val="FBAE40"/>
          </p15:clr>
        </p15:guide>
        <p15:guide id="7" pos="2832">
          <p15:clr>
            <a:srgbClr val="FBAE40"/>
          </p15:clr>
        </p15:guide>
        <p15:guide id="10" pos="312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8EC310-ADFF-C245-A348-A73E6FC49C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1095153"/>
            <a:ext cx="3200400" cy="5077046"/>
          </a:xfrm>
        </p:spPr>
        <p:txBody>
          <a:bodyPr anchor="ctr">
            <a:normAutofit/>
          </a:bodyPr>
          <a:lstStyle>
            <a:lvl1pPr algn="r">
              <a:defRPr sz="3600">
                <a:solidFill>
                  <a:srgbClr val="0070C0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1DDAC8-53F8-CB4D-9E9F-D4B5AC38F0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53001" y="1095153"/>
            <a:ext cx="6400799" cy="5077046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8917E79-0E4F-DC46-A9EC-E5EE3818A65B}"/>
              </a:ext>
            </a:extLst>
          </p:cNvPr>
          <p:cNvCxnSpPr/>
          <p:nvPr userDrawn="1"/>
        </p:nvCxnSpPr>
        <p:spPr>
          <a:xfrm>
            <a:off x="4495800" y="2057400"/>
            <a:ext cx="0" cy="2743200"/>
          </a:xfrm>
          <a:prstGeom prst="line">
            <a:avLst/>
          </a:prstGeom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F4BB89CA-0AD5-E52A-EFF5-AB676A016BA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1970" y="252913"/>
            <a:ext cx="7751430" cy="43288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rgbClr val="0070C0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Section Title</a:t>
            </a:r>
          </a:p>
        </p:txBody>
      </p:sp>
    </p:spTree>
    <p:extLst>
      <p:ext uri="{BB962C8B-B14F-4D97-AF65-F5344CB8AC3E}">
        <p14:creationId xmlns:p14="http://schemas.microsoft.com/office/powerpoint/2010/main" val="4174600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3" userDrawn="1">
          <p15:clr>
            <a:srgbClr val="FBAE40"/>
          </p15:clr>
        </p15:guide>
        <p15:guide id="4" pos="7680" userDrawn="1">
          <p15:clr>
            <a:srgbClr val="FBAE40"/>
          </p15:clr>
        </p15:guide>
        <p15:guide id="5" orient="horz" userDrawn="1">
          <p15:clr>
            <a:srgbClr val="FBAE40"/>
          </p15:clr>
        </p15:guide>
        <p15:guide id="6" pos="2544" userDrawn="1">
          <p15:clr>
            <a:srgbClr val="FBAE40"/>
          </p15:clr>
        </p15:guide>
        <p15:guide id="7" pos="2832" userDrawn="1">
          <p15:clr>
            <a:srgbClr val="FBAE40"/>
          </p15:clr>
        </p15:guide>
        <p15:guide id="10" pos="312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rizontal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87D3C-284F-5149-BBD7-8BEAABC1A0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400" y="1118508"/>
            <a:ext cx="10515600" cy="611285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9784214-CC3F-4538-85EF-2011296C05D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33400" y="2055340"/>
            <a:ext cx="4864510" cy="3962688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5"/>
              </a:buClr>
              <a:buSzPct val="75000"/>
              <a:buFont typeface="Century Gothic" panose="020B0502020202020204" pitchFamily="34" charset="0"/>
              <a:buChar char="►"/>
              <a:tabLst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Clr>
                <a:schemeClr val="accent2"/>
              </a:buClr>
              <a:buFont typeface="Wingdings" panose="05000000000000000000" pitchFamily="2" charset="2"/>
              <a:buChar char="§"/>
              <a:defRPr sz="22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Clr>
                <a:srgbClr val="0070C0"/>
              </a:buClr>
              <a:buFont typeface="Arial" panose="020B0604020202020204" pitchFamily="34" charset="0"/>
              <a:buChar char="•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buClr>
                <a:srgbClr val="00B5E6"/>
              </a:buClr>
              <a:buFont typeface="Wingdings" pitchFamily="2" charset="2"/>
              <a:buChar char="ü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Clr>
                <a:srgbClr val="00B5E6"/>
              </a:buClr>
              <a:buFont typeface="Courier New" pitchFamily="49" charset="0"/>
              <a:buChar char="o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AEB7033-3556-46E0-8641-5DDAC55B56F7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6169742" y="2055340"/>
            <a:ext cx="4864510" cy="3962688"/>
          </a:xfrm>
          <a:prstGeom prst="rect">
            <a:avLst/>
          </a:prstGeom>
        </p:spPr>
        <p:txBody>
          <a:bodyPr/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5"/>
              </a:buClr>
              <a:buSzPct val="75000"/>
              <a:buFont typeface="Century Gothic" panose="020B0502020202020204" pitchFamily="34" charset="0"/>
              <a:buChar char="►"/>
              <a:tabLst/>
              <a:defRPr sz="24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Clr>
                <a:schemeClr val="accent2"/>
              </a:buClr>
              <a:buFont typeface="Wingdings" panose="05000000000000000000" pitchFamily="2" charset="2"/>
              <a:buChar char="§"/>
              <a:defRPr sz="22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2pPr>
            <a:lvl3pPr>
              <a:buClr>
                <a:srgbClr val="0070C0"/>
              </a:buClr>
              <a:buFont typeface="Arial" panose="020B0604020202020204" pitchFamily="34" charset="0"/>
              <a:buChar char="•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3pPr>
            <a:lvl4pPr>
              <a:buClr>
                <a:srgbClr val="00B5E6"/>
              </a:buClr>
              <a:buFont typeface="Wingdings" pitchFamily="2" charset="2"/>
              <a:buChar char="ü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4pPr>
            <a:lvl5pPr>
              <a:buClr>
                <a:srgbClr val="00B5E6"/>
              </a:buClr>
              <a:buFont typeface="Courier New" pitchFamily="49" charset="0"/>
              <a:buChar char="o"/>
              <a:defRPr sz="1800" b="0">
                <a:solidFill>
                  <a:schemeClr val="tx1">
                    <a:lumMod val="65000"/>
                    <a:lumOff val="3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DF74DFA9-BADF-5CE9-F214-848B30FF603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400" y="210645"/>
            <a:ext cx="7751430" cy="43288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2400">
                <a:solidFill>
                  <a:srgbClr val="0070C0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edit Section Title</a:t>
            </a:r>
          </a:p>
        </p:txBody>
      </p:sp>
    </p:spTree>
    <p:extLst>
      <p:ext uri="{BB962C8B-B14F-4D97-AF65-F5344CB8AC3E}">
        <p14:creationId xmlns:p14="http://schemas.microsoft.com/office/powerpoint/2010/main" val="3143728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9_Title and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41B2B1CF-1858-AA4A-971A-BE696E44D017}"/>
              </a:ext>
            </a:extLst>
          </p:cNvPr>
          <p:cNvGrpSpPr/>
          <p:nvPr userDrawn="1"/>
        </p:nvGrpSpPr>
        <p:grpSpPr>
          <a:xfrm rot="15840253">
            <a:off x="-276175" y="2786849"/>
            <a:ext cx="7796044" cy="1466281"/>
            <a:chOff x="7938" y="681037"/>
            <a:chExt cx="12184063" cy="2232025"/>
          </a:xfrm>
          <a:gradFill>
            <a:gsLst>
              <a:gs pos="0">
                <a:schemeClr val="accent1">
                  <a:lumMod val="20000"/>
                  <a:lumOff val="80000"/>
                  <a:alpha val="57000"/>
                </a:schemeClr>
              </a:gs>
              <a:gs pos="87000">
                <a:schemeClr val="accent5">
                  <a:lumMod val="60000"/>
                  <a:lumOff val="40000"/>
                  <a:alpha val="27000"/>
                </a:schemeClr>
              </a:gs>
            </a:gsLst>
            <a:lin ang="0" scaled="1"/>
          </a:gradFill>
        </p:grpSpPr>
        <p:sp>
          <p:nvSpPr>
            <p:cNvPr id="28" name="Freeform 7">
              <a:extLst>
                <a:ext uri="{FF2B5EF4-FFF2-40B4-BE49-F238E27FC236}">
                  <a16:creationId xmlns:a16="http://schemas.microsoft.com/office/drawing/2014/main" id="{E6A1C5AE-F536-1A49-A1DA-DF0B5BE7459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839786"/>
              <a:ext cx="12168188" cy="2065339"/>
            </a:xfrm>
            <a:custGeom>
              <a:avLst/>
              <a:gdLst>
                <a:gd name="T0" fmla="*/ 1534 w 1534"/>
                <a:gd name="T1" fmla="*/ 69 h 260"/>
                <a:gd name="T2" fmla="*/ 1415 w 1534"/>
                <a:gd name="T3" fmla="*/ 122 h 260"/>
                <a:gd name="T4" fmla="*/ 1319 w 1534"/>
                <a:gd name="T5" fmla="*/ 165 h 260"/>
                <a:gd name="T6" fmla="*/ 888 w 1534"/>
                <a:gd name="T7" fmla="*/ 243 h 260"/>
                <a:gd name="T8" fmla="*/ 562 w 1534"/>
                <a:gd name="T9" fmla="*/ 128 h 260"/>
                <a:gd name="T10" fmla="*/ 451 w 1534"/>
                <a:gd name="T11" fmla="*/ 78 h 260"/>
                <a:gd name="T12" fmla="*/ 382 w 1534"/>
                <a:gd name="T13" fmla="*/ 51 h 260"/>
                <a:gd name="T14" fmla="*/ 187 w 1534"/>
                <a:gd name="T15" fmla="*/ 11 h 260"/>
                <a:gd name="T16" fmla="*/ 0 w 1534"/>
                <a:gd name="T17" fmla="*/ 46 h 260"/>
                <a:gd name="T18" fmla="*/ 1 w 1534"/>
                <a:gd name="T19" fmla="*/ 49 h 260"/>
                <a:gd name="T20" fmla="*/ 381 w 1534"/>
                <a:gd name="T21" fmla="*/ 53 h 260"/>
                <a:gd name="T22" fmla="*/ 450 w 1534"/>
                <a:gd name="T23" fmla="*/ 80 h 260"/>
                <a:gd name="T24" fmla="*/ 561 w 1534"/>
                <a:gd name="T25" fmla="*/ 131 h 260"/>
                <a:gd name="T26" fmla="*/ 887 w 1534"/>
                <a:gd name="T27" fmla="*/ 246 h 260"/>
                <a:gd name="T28" fmla="*/ 931 w 1534"/>
                <a:gd name="T29" fmla="*/ 250 h 260"/>
                <a:gd name="T30" fmla="*/ 1320 w 1534"/>
                <a:gd name="T31" fmla="*/ 168 h 260"/>
                <a:gd name="T32" fmla="*/ 1416 w 1534"/>
                <a:gd name="T33" fmla="*/ 124 h 260"/>
                <a:gd name="T34" fmla="*/ 1534 w 1534"/>
                <a:gd name="T35" fmla="*/ 71 h 260"/>
                <a:gd name="T36" fmla="*/ 1534 w 1534"/>
                <a:gd name="T37" fmla="*/ 69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34" h="260">
                  <a:moveTo>
                    <a:pt x="1534" y="69"/>
                  </a:moveTo>
                  <a:cubicBezTo>
                    <a:pt x="1494" y="85"/>
                    <a:pt x="1454" y="103"/>
                    <a:pt x="1415" y="122"/>
                  </a:cubicBezTo>
                  <a:cubicBezTo>
                    <a:pt x="1383" y="136"/>
                    <a:pt x="1351" y="151"/>
                    <a:pt x="1319" y="165"/>
                  </a:cubicBezTo>
                  <a:cubicBezTo>
                    <a:pt x="1155" y="235"/>
                    <a:pt x="1018" y="260"/>
                    <a:pt x="888" y="243"/>
                  </a:cubicBezTo>
                  <a:cubicBezTo>
                    <a:pt x="773" y="228"/>
                    <a:pt x="666" y="177"/>
                    <a:pt x="562" y="128"/>
                  </a:cubicBezTo>
                  <a:cubicBezTo>
                    <a:pt x="526" y="111"/>
                    <a:pt x="488" y="94"/>
                    <a:pt x="451" y="78"/>
                  </a:cubicBezTo>
                  <a:cubicBezTo>
                    <a:pt x="428" y="68"/>
                    <a:pt x="404" y="59"/>
                    <a:pt x="382" y="51"/>
                  </a:cubicBezTo>
                  <a:cubicBezTo>
                    <a:pt x="313" y="27"/>
                    <a:pt x="247" y="14"/>
                    <a:pt x="187" y="11"/>
                  </a:cubicBezTo>
                  <a:cubicBezTo>
                    <a:pt x="117" y="8"/>
                    <a:pt x="54" y="20"/>
                    <a:pt x="0" y="46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01" y="0"/>
                    <a:pt x="232" y="2"/>
                    <a:pt x="381" y="53"/>
                  </a:cubicBezTo>
                  <a:cubicBezTo>
                    <a:pt x="404" y="61"/>
                    <a:pt x="427" y="70"/>
                    <a:pt x="450" y="80"/>
                  </a:cubicBezTo>
                  <a:cubicBezTo>
                    <a:pt x="487" y="96"/>
                    <a:pt x="525" y="114"/>
                    <a:pt x="561" y="131"/>
                  </a:cubicBezTo>
                  <a:cubicBezTo>
                    <a:pt x="665" y="180"/>
                    <a:pt x="772" y="231"/>
                    <a:pt x="887" y="246"/>
                  </a:cubicBezTo>
                  <a:cubicBezTo>
                    <a:pt x="902" y="247"/>
                    <a:pt x="916" y="249"/>
                    <a:pt x="931" y="250"/>
                  </a:cubicBezTo>
                  <a:cubicBezTo>
                    <a:pt x="1048" y="257"/>
                    <a:pt x="1173" y="230"/>
                    <a:pt x="1320" y="168"/>
                  </a:cubicBezTo>
                  <a:cubicBezTo>
                    <a:pt x="1352" y="154"/>
                    <a:pt x="1385" y="139"/>
                    <a:pt x="1416" y="124"/>
                  </a:cubicBezTo>
                  <a:cubicBezTo>
                    <a:pt x="1455" y="106"/>
                    <a:pt x="1494" y="88"/>
                    <a:pt x="1534" y="71"/>
                  </a:cubicBezTo>
                  <a:lnTo>
                    <a:pt x="1534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8">
              <a:extLst>
                <a:ext uri="{FF2B5EF4-FFF2-40B4-BE49-F238E27FC236}">
                  <a16:creationId xmlns:a16="http://schemas.microsoft.com/office/drawing/2014/main" id="{B41286C1-8BA0-B04E-9EB5-3E0FFFD57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792162"/>
              <a:ext cx="12168188" cy="2120900"/>
            </a:xfrm>
            <a:custGeom>
              <a:avLst/>
              <a:gdLst>
                <a:gd name="T0" fmla="*/ 1534 w 1534"/>
                <a:gd name="T1" fmla="*/ 55 h 267"/>
                <a:gd name="T2" fmla="*/ 1386 w 1534"/>
                <a:gd name="T3" fmla="*/ 123 h 267"/>
                <a:gd name="T4" fmla="*/ 1286 w 1534"/>
                <a:gd name="T5" fmla="*/ 171 h 267"/>
                <a:gd name="T6" fmla="*/ 851 w 1534"/>
                <a:gd name="T7" fmla="*/ 244 h 267"/>
                <a:gd name="T8" fmla="*/ 539 w 1534"/>
                <a:gd name="T9" fmla="*/ 131 h 267"/>
                <a:gd name="T10" fmla="*/ 433 w 1534"/>
                <a:gd name="T11" fmla="*/ 82 h 267"/>
                <a:gd name="T12" fmla="*/ 366 w 1534"/>
                <a:gd name="T13" fmla="*/ 55 h 267"/>
                <a:gd name="T14" fmla="*/ 0 w 1534"/>
                <a:gd name="T15" fmla="*/ 41 h 267"/>
                <a:gd name="T16" fmla="*/ 1 w 1534"/>
                <a:gd name="T17" fmla="*/ 43 h 267"/>
                <a:gd name="T18" fmla="*/ 365 w 1534"/>
                <a:gd name="T19" fmla="*/ 58 h 267"/>
                <a:gd name="T20" fmla="*/ 432 w 1534"/>
                <a:gd name="T21" fmla="*/ 84 h 267"/>
                <a:gd name="T22" fmla="*/ 538 w 1534"/>
                <a:gd name="T23" fmla="*/ 133 h 267"/>
                <a:gd name="T24" fmla="*/ 850 w 1534"/>
                <a:gd name="T25" fmla="*/ 247 h 267"/>
                <a:gd name="T26" fmla="*/ 1287 w 1534"/>
                <a:gd name="T27" fmla="*/ 173 h 267"/>
                <a:gd name="T28" fmla="*/ 1387 w 1534"/>
                <a:gd name="T29" fmla="*/ 125 h 267"/>
                <a:gd name="T30" fmla="*/ 1534 w 1534"/>
                <a:gd name="T31" fmla="*/ 58 h 267"/>
                <a:gd name="T32" fmla="*/ 1534 w 1534"/>
                <a:gd name="T33" fmla="*/ 55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4" h="267">
                  <a:moveTo>
                    <a:pt x="1534" y="55"/>
                  </a:moveTo>
                  <a:cubicBezTo>
                    <a:pt x="1484" y="74"/>
                    <a:pt x="1435" y="99"/>
                    <a:pt x="1386" y="123"/>
                  </a:cubicBezTo>
                  <a:cubicBezTo>
                    <a:pt x="1353" y="139"/>
                    <a:pt x="1319" y="156"/>
                    <a:pt x="1286" y="171"/>
                  </a:cubicBezTo>
                  <a:cubicBezTo>
                    <a:pt x="1130" y="240"/>
                    <a:pt x="984" y="264"/>
                    <a:pt x="851" y="244"/>
                  </a:cubicBezTo>
                  <a:cubicBezTo>
                    <a:pt x="741" y="227"/>
                    <a:pt x="638" y="178"/>
                    <a:pt x="539" y="131"/>
                  </a:cubicBezTo>
                  <a:cubicBezTo>
                    <a:pt x="504" y="114"/>
                    <a:pt x="468" y="97"/>
                    <a:pt x="433" y="82"/>
                  </a:cubicBezTo>
                  <a:cubicBezTo>
                    <a:pt x="410" y="72"/>
                    <a:pt x="388" y="63"/>
                    <a:pt x="366" y="55"/>
                  </a:cubicBezTo>
                  <a:cubicBezTo>
                    <a:pt x="225" y="5"/>
                    <a:pt x="98" y="0"/>
                    <a:pt x="0" y="4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98" y="3"/>
                    <a:pt x="224" y="8"/>
                    <a:pt x="365" y="58"/>
                  </a:cubicBezTo>
                  <a:cubicBezTo>
                    <a:pt x="387" y="65"/>
                    <a:pt x="409" y="74"/>
                    <a:pt x="432" y="84"/>
                  </a:cubicBezTo>
                  <a:cubicBezTo>
                    <a:pt x="467" y="99"/>
                    <a:pt x="503" y="117"/>
                    <a:pt x="538" y="133"/>
                  </a:cubicBezTo>
                  <a:cubicBezTo>
                    <a:pt x="637" y="181"/>
                    <a:pt x="740" y="230"/>
                    <a:pt x="850" y="247"/>
                  </a:cubicBezTo>
                  <a:cubicBezTo>
                    <a:pt x="984" y="267"/>
                    <a:pt x="1131" y="242"/>
                    <a:pt x="1287" y="173"/>
                  </a:cubicBezTo>
                  <a:cubicBezTo>
                    <a:pt x="1320" y="158"/>
                    <a:pt x="1355" y="141"/>
                    <a:pt x="1387" y="125"/>
                  </a:cubicBezTo>
                  <a:cubicBezTo>
                    <a:pt x="1435" y="101"/>
                    <a:pt x="1484" y="77"/>
                    <a:pt x="1534" y="58"/>
                  </a:cubicBezTo>
                  <a:lnTo>
                    <a:pt x="153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9">
              <a:extLst>
                <a:ext uri="{FF2B5EF4-FFF2-40B4-BE49-F238E27FC236}">
                  <a16:creationId xmlns:a16="http://schemas.microsoft.com/office/drawing/2014/main" id="{E20D6988-344E-FB47-9EA5-C14D2CCF55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68349"/>
              <a:ext cx="12176125" cy="2128839"/>
            </a:xfrm>
            <a:custGeom>
              <a:avLst/>
              <a:gdLst>
                <a:gd name="T0" fmla="*/ 1535 w 1535"/>
                <a:gd name="T1" fmla="*/ 39 h 268"/>
                <a:gd name="T2" fmla="*/ 1357 w 1535"/>
                <a:gd name="T3" fmla="*/ 121 h 268"/>
                <a:gd name="T4" fmla="*/ 1253 w 1535"/>
                <a:gd name="T5" fmla="*/ 173 h 268"/>
                <a:gd name="T6" fmla="*/ 815 w 1535"/>
                <a:gd name="T7" fmla="*/ 242 h 268"/>
                <a:gd name="T8" fmla="*/ 517 w 1535"/>
                <a:gd name="T9" fmla="*/ 130 h 268"/>
                <a:gd name="T10" fmla="*/ 415 w 1535"/>
                <a:gd name="T11" fmla="*/ 83 h 268"/>
                <a:gd name="T12" fmla="*/ 351 w 1535"/>
                <a:gd name="T13" fmla="*/ 57 h 268"/>
                <a:gd name="T14" fmla="*/ 0 w 1535"/>
                <a:gd name="T15" fmla="*/ 32 h 268"/>
                <a:gd name="T16" fmla="*/ 1 w 1535"/>
                <a:gd name="T17" fmla="*/ 34 h 268"/>
                <a:gd name="T18" fmla="*/ 351 w 1535"/>
                <a:gd name="T19" fmla="*/ 59 h 268"/>
                <a:gd name="T20" fmla="*/ 414 w 1535"/>
                <a:gd name="T21" fmla="*/ 85 h 268"/>
                <a:gd name="T22" fmla="*/ 516 w 1535"/>
                <a:gd name="T23" fmla="*/ 133 h 268"/>
                <a:gd name="T24" fmla="*/ 814 w 1535"/>
                <a:gd name="T25" fmla="*/ 245 h 268"/>
                <a:gd name="T26" fmla="*/ 1255 w 1535"/>
                <a:gd name="T27" fmla="*/ 175 h 268"/>
                <a:gd name="T28" fmla="*/ 1359 w 1535"/>
                <a:gd name="T29" fmla="*/ 123 h 268"/>
                <a:gd name="T30" fmla="*/ 1535 w 1535"/>
                <a:gd name="T31" fmla="*/ 41 h 268"/>
                <a:gd name="T32" fmla="*/ 1535 w 1535"/>
                <a:gd name="T33" fmla="*/ 39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68">
                  <a:moveTo>
                    <a:pt x="1535" y="39"/>
                  </a:moveTo>
                  <a:cubicBezTo>
                    <a:pt x="1474" y="60"/>
                    <a:pt x="1415" y="91"/>
                    <a:pt x="1357" y="121"/>
                  </a:cubicBezTo>
                  <a:cubicBezTo>
                    <a:pt x="1323" y="139"/>
                    <a:pt x="1288" y="157"/>
                    <a:pt x="1253" y="173"/>
                  </a:cubicBezTo>
                  <a:cubicBezTo>
                    <a:pt x="1103" y="242"/>
                    <a:pt x="952" y="266"/>
                    <a:pt x="815" y="242"/>
                  </a:cubicBezTo>
                  <a:cubicBezTo>
                    <a:pt x="710" y="224"/>
                    <a:pt x="612" y="176"/>
                    <a:pt x="517" y="130"/>
                  </a:cubicBezTo>
                  <a:cubicBezTo>
                    <a:pt x="484" y="114"/>
                    <a:pt x="449" y="98"/>
                    <a:pt x="415" y="83"/>
                  </a:cubicBezTo>
                  <a:cubicBezTo>
                    <a:pt x="393" y="73"/>
                    <a:pt x="372" y="64"/>
                    <a:pt x="351" y="57"/>
                  </a:cubicBezTo>
                  <a:cubicBezTo>
                    <a:pt x="218" y="8"/>
                    <a:pt x="97" y="0"/>
                    <a:pt x="0" y="32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97" y="2"/>
                    <a:pt x="218" y="11"/>
                    <a:pt x="351" y="59"/>
                  </a:cubicBezTo>
                  <a:cubicBezTo>
                    <a:pt x="371" y="67"/>
                    <a:pt x="393" y="75"/>
                    <a:pt x="414" y="85"/>
                  </a:cubicBezTo>
                  <a:cubicBezTo>
                    <a:pt x="448" y="100"/>
                    <a:pt x="483" y="117"/>
                    <a:pt x="516" y="133"/>
                  </a:cubicBezTo>
                  <a:cubicBezTo>
                    <a:pt x="611" y="179"/>
                    <a:pt x="709" y="226"/>
                    <a:pt x="814" y="245"/>
                  </a:cubicBezTo>
                  <a:cubicBezTo>
                    <a:pt x="952" y="268"/>
                    <a:pt x="1104" y="244"/>
                    <a:pt x="1255" y="175"/>
                  </a:cubicBezTo>
                  <a:cubicBezTo>
                    <a:pt x="1289" y="159"/>
                    <a:pt x="1325" y="141"/>
                    <a:pt x="1359" y="123"/>
                  </a:cubicBezTo>
                  <a:cubicBezTo>
                    <a:pt x="1416" y="93"/>
                    <a:pt x="1475" y="62"/>
                    <a:pt x="1535" y="41"/>
                  </a:cubicBezTo>
                  <a:lnTo>
                    <a:pt x="1535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0">
              <a:extLst>
                <a:ext uri="{FF2B5EF4-FFF2-40B4-BE49-F238E27FC236}">
                  <a16:creationId xmlns:a16="http://schemas.microsoft.com/office/drawing/2014/main" id="{F660428E-7765-184F-B466-0CA74DA648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36600"/>
              <a:ext cx="12176125" cy="2152650"/>
            </a:xfrm>
            <a:custGeom>
              <a:avLst/>
              <a:gdLst>
                <a:gd name="T0" fmla="*/ 1535 w 1535"/>
                <a:gd name="T1" fmla="*/ 25 h 271"/>
                <a:gd name="T2" fmla="*/ 1327 w 1535"/>
                <a:gd name="T3" fmla="*/ 121 h 271"/>
                <a:gd name="T4" fmla="*/ 1220 w 1535"/>
                <a:gd name="T5" fmla="*/ 176 h 271"/>
                <a:gd name="T6" fmla="*/ 777 w 1535"/>
                <a:gd name="T7" fmla="*/ 241 h 271"/>
                <a:gd name="T8" fmla="*/ 494 w 1535"/>
                <a:gd name="T9" fmla="*/ 131 h 271"/>
                <a:gd name="T10" fmla="*/ 397 w 1535"/>
                <a:gd name="T11" fmla="*/ 85 h 271"/>
                <a:gd name="T12" fmla="*/ 336 w 1535"/>
                <a:gd name="T13" fmla="*/ 59 h 271"/>
                <a:gd name="T14" fmla="*/ 0 w 1535"/>
                <a:gd name="T15" fmla="*/ 24 h 271"/>
                <a:gd name="T16" fmla="*/ 1 w 1535"/>
                <a:gd name="T17" fmla="*/ 26 h 271"/>
                <a:gd name="T18" fmla="*/ 335 w 1535"/>
                <a:gd name="T19" fmla="*/ 62 h 271"/>
                <a:gd name="T20" fmla="*/ 396 w 1535"/>
                <a:gd name="T21" fmla="*/ 87 h 271"/>
                <a:gd name="T22" fmla="*/ 493 w 1535"/>
                <a:gd name="T23" fmla="*/ 134 h 271"/>
                <a:gd name="T24" fmla="*/ 777 w 1535"/>
                <a:gd name="T25" fmla="*/ 243 h 271"/>
                <a:gd name="T26" fmla="*/ 1221 w 1535"/>
                <a:gd name="T27" fmla="*/ 179 h 271"/>
                <a:gd name="T28" fmla="*/ 1328 w 1535"/>
                <a:gd name="T29" fmla="*/ 123 h 271"/>
                <a:gd name="T30" fmla="*/ 1535 w 1535"/>
                <a:gd name="T31" fmla="*/ 28 h 271"/>
                <a:gd name="T32" fmla="*/ 1535 w 1535"/>
                <a:gd name="T33" fmla="*/ 25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1">
                  <a:moveTo>
                    <a:pt x="1535" y="25"/>
                  </a:moveTo>
                  <a:cubicBezTo>
                    <a:pt x="1463" y="45"/>
                    <a:pt x="1394" y="83"/>
                    <a:pt x="1327" y="121"/>
                  </a:cubicBezTo>
                  <a:cubicBezTo>
                    <a:pt x="1292" y="140"/>
                    <a:pt x="1256" y="159"/>
                    <a:pt x="1220" y="176"/>
                  </a:cubicBezTo>
                  <a:cubicBezTo>
                    <a:pt x="1073" y="247"/>
                    <a:pt x="920" y="269"/>
                    <a:pt x="777" y="241"/>
                  </a:cubicBezTo>
                  <a:cubicBezTo>
                    <a:pt x="678" y="222"/>
                    <a:pt x="585" y="176"/>
                    <a:pt x="494" y="131"/>
                  </a:cubicBezTo>
                  <a:cubicBezTo>
                    <a:pt x="462" y="116"/>
                    <a:pt x="429" y="99"/>
                    <a:pt x="397" y="85"/>
                  </a:cubicBezTo>
                  <a:cubicBezTo>
                    <a:pt x="376" y="75"/>
                    <a:pt x="355" y="67"/>
                    <a:pt x="336" y="59"/>
                  </a:cubicBezTo>
                  <a:cubicBezTo>
                    <a:pt x="211" y="12"/>
                    <a:pt x="95" y="0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95" y="3"/>
                    <a:pt x="211" y="15"/>
                    <a:pt x="335" y="62"/>
                  </a:cubicBezTo>
                  <a:cubicBezTo>
                    <a:pt x="354" y="69"/>
                    <a:pt x="375" y="77"/>
                    <a:pt x="396" y="87"/>
                  </a:cubicBezTo>
                  <a:cubicBezTo>
                    <a:pt x="428" y="102"/>
                    <a:pt x="461" y="118"/>
                    <a:pt x="493" y="134"/>
                  </a:cubicBezTo>
                  <a:cubicBezTo>
                    <a:pt x="584" y="178"/>
                    <a:pt x="677" y="224"/>
                    <a:pt x="777" y="243"/>
                  </a:cubicBezTo>
                  <a:cubicBezTo>
                    <a:pt x="920" y="271"/>
                    <a:pt x="1073" y="249"/>
                    <a:pt x="1221" y="179"/>
                  </a:cubicBezTo>
                  <a:cubicBezTo>
                    <a:pt x="1257" y="162"/>
                    <a:pt x="1293" y="142"/>
                    <a:pt x="1328" y="123"/>
                  </a:cubicBezTo>
                  <a:cubicBezTo>
                    <a:pt x="1395" y="86"/>
                    <a:pt x="1463" y="48"/>
                    <a:pt x="1535" y="28"/>
                  </a:cubicBezTo>
                  <a:lnTo>
                    <a:pt x="153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1">
              <a:extLst>
                <a:ext uri="{FF2B5EF4-FFF2-40B4-BE49-F238E27FC236}">
                  <a16:creationId xmlns:a16="http://schemas.microsoft.com/office/drawing/2014/main" id="{EFEEB644-3D7B-074B-958E-FCF2559F566C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12786"/>
              <a:ext cx="12176125" cy="2168525"/>
            </a:xfrm>
            <a:custGeom>
              <a:avLst/>
              <a:gdLst>
                <a:gd name="T0" fmla="*/ 1535 w 1535"/>
                <a:gd name="T1" fmla="*/ 14 h 273"/>
                <a:gd name="T2" fmla="*/ 1295 w 1535"/>
                <a:gd name="T3" fmla="*/ 119 h 273"/>
                <a:gd name="T4" fmla="*/ 1187 w 1535"/>
                <a:gd name="T5" fmla="*/ 179 h 273"/>
                <a:gd name="T6" fmla="*/ 740 w 1535"/>
                <a:gd name="T7" fmla="*/ 239 h 273"/>
                <a:gd name="T8" fmla="*/ 472 w 1535"/>
                <a:gd name="T9" fmla="*/ 131 h 273"/>
                <a:gd name="T10" fmla="*/ 378 w 1535"/>
                <a:gd name="T11" fmla="*/ 85 h 273"/>
                <a:gd name="T12" fmla="*/ 320 w 1535"/>
                <a:gd name="T13" fmla="*/ 61 h 273"/>
                <a:gd name="T14" fmla="*/ 0 w 1535"/>
                <a:gd name="T15" fmla="*/ 15 h 273"/>
                <a:gd name="T16" fmla="*/ 0 w 1535"/>
                <a:gd name="T17" fmla="*/ 18 h 273"/>
                <a:gd name="T18" fmla="*/ 319 w 1535"/>
                <a:gd name="T19" fmla="*/ 63 h 273"/>
                <a:gd name="T20" fmla="*/ 377 w 1535"/>
                <a:gd name="T21" fmla="*/ 88 h 273"/>
                <a:gd name="T22" fmla="*/ 471 w 1535"/>
                <a:gd name="T23" fmla="*/ 134 h 273"/>
                <a:gd name="T24" fmla="*/ 740 w 1535"/>
                <a:gd name="T25" fmla="*/ 241 h 273"/>
                <a:gd name="T26" fmla="*/ 1188 w 1535"/>
                <a:gd name="T27" fmla="*/ 181 h 273"/>
                <a:gd name="T28" fmla="*/ 1297 w 1535"/>
                <a:gd name="T29" fmla="*/ 122 h 273"/>
                <a:gd name="T30" fmla="*/ 1535 w 1535"/>
                <a:gd name="T31" fmla="*/ 16 h 273"/>
                <a:gd name="T32" fmla="*/ 1535 w 1535"/>
                <a:gd name="T33" fmla="*/ 1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3">
                  <a:moveTo>
                    <a:pt x="1535" y="14"/>
                  </a:moveTo>
                  <a:cubicBezTo>
                    <a:pt x="1451" y="29"/>
                    <a:pt x="1372" y="75"/>
                    <a:pt x="1295" y="119"/>
                  </a:cubicBezTo>
                  <a:cubicBezTo>
                    <a:pt x="1260" y="140"/>
                    <a:pt x="1224" y="161"/>
                    <a:pt x="1187" y="179"/>
                  </a:cubicBezTo>
                  <a:cubicBezTo>
                    <a:pt x="1044" y="249"/>
                    <a:pt x="885" y="271"/>
                    <a:pt x="740" y="239"/>
                  </a:cubicBezTo>
                  <a:cubicBezTo>
                    <a:pt x="646" y="218"/>
                    <a:pt x="558" y="174"/>
                    <a:pt x="472" y="131"/>
                  </a:cubicBezTo>
                  <a:cubicBezTo>
                    <a:pt x="441" y="116"/>
                    <a:pt x="410" y="100"/>
                    <a:pt x="378" y="85"/>
                  </a:cubicBezTo>
                  <a:cubicBezTo>
                    <a:pt x="358" y="76"/>
                    <a:pt x="339" y="68"/>
                    <a:pt x="320" y="61"/>
                  </a:cubicBezTo>
                  <a:cubicBezTo>
                    <a:pt x="204" y="15"/>
                    <a:pt x="93" y="0"/>
                    <a:pt x="0" y="1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"/>
                    <a:pt x="204" y="18"/>
                    <a:pt x="319" y="63"/>
                  </a:cubicBezTo>
                  <a:cubicBezTo>
                    <a:pt x="338" y="70"/>
                    <a:pt x="357" y="79"/>
                    <a:pt x="377" y="88"/>
                  </a:cubicBezTo>
                  <a:cubicBezTo>
                    <a:pt x="408" y="102"/>
                    <a:pt x="440" y="118"/>
                    <a:pt x="471" y="134"/>
                  </a:cubicBezTo>
                  <a:cubicBezTo>
                    <a:pt x="557" y="176"/>
                    <a:pt x="645" y="221"/>
                    <a:pt x="740" y="241"/>
                  </a:cubicBezTo>
                  <a:cubicBezTo>
                    <a:pt x="885" y="273"/>
                    <a:pt x="1044" y="252"/>
                    <a:pt x="1188" y="181"/>
                  </a:cubicBezTo>
                  <a:cubicBezTo>
                    <a:pt x="1225" y="163"/>
                    <a:pt x="1261" y="142"/>
                    <a:pt x="1297" y="122"/>
                  </a:cubicBezTo>
                  <a:cubicBezTo>
                    <a:pt x="1373" y="77"/>
                    <a:pt x="1451" y="32"/>
                    <a:pt x="1535" y="16"/>
                  </a:cubicBezTo>
                  <a:lnTo>
                    <a:pt x="1535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2">
              <a:extLst>
                <a:ext uri="{FF2B5EF4-FFF2-40B4-BE49-F238E27FC236}">
                  <a16:creationId xmlns:a16="http://schemas.microsoft.com/office/drawing/2014/main" id="{1221ABA6-2BC4-6447-BD08-E49AF45886CA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8" y="681037"/>
              <a:ext cx="12184063" cy="2200276"/>
            </a:xfrm>
            <a:custGeom>
              <a:avLst/>
              <a:gdLst>
                <a:gd name="T0" fmla="*/ 1536 w 1536"/>
                <a:gd name="T1" fmla="*/ 7 h 277"/>
                <a:gd name="T2" fmla="*/ 1265 w 1536"/>
                <a:gd name="T3" fmla="*/ 119 h 277"/>
                <a:gd name="T4" fmla="*/ 1155 w 1536"/>
                <a:gd name="T5" fmla="*/ 182 h 277"/>
                <a:gd name="T6" fmla="*/ 704 w 1536"/>
                <a:gd name="T7" fmla="*/ 238 h 277"/>
                <a:gd name="T8" fmla="*/ 451 w 1536"/>
                <a:gd name="T9" fmla="*/ 132 h 277"/>
                <a:gd name="T10" fmla="*/ 360 w 1536"/>
                <a:gd name="T11" fmla="*/ 87 h 277"/>
                <a:gd name="T12" fmla="*/ 305 w 1536"/>
                <a:gd name="T13" fmla="*/ 63 h 277"/>
                <a:gd name="T14" fmla="*/ 0 w 1536"/>
                <a:gd name="T15" fmla="*/ 7 h 277"/>
                <a:gd name="T16" fmla="*/ 0 w 1536"/>
                <a:gd name="T17" fmla="*/ 10 h 277"/>
                <a:gd name="T18" fmla="*/ 304 w 1536"/>
                <a:gd name="T19" fmla="*/ 65 h 277"/>
                <a:gd name="T20" fmla="*/ 359 w 1536"/>
                <a:gd name="T21" fmla="*/ 90 h 277"/>
                <a:gd name="T22" fmla="*/ 450 w 1536"/>
                <a:gd name="T23" fmla="*/ 135 h 277"/>
                <a:gd name="T24" fmla="*/ 704 w 1536"/>
                <a:gd name="T25" fmla="*/ 240 h 277"/>
                <a:gd name="T26" fmla="*/ 1156 w 1536"/>
                <a:gd name="T27" fmla="*/ 185 h 277"/>
                <a:gd name="T28" fmla="*/ 1266 w 1536"/>
                <a:gd name="T29" fmla="*/ 121 h 277"/>
                <a:gd name="T30" fmla="*/ 1536 w 1536"/>
                <a:gd name="T31" fmla="*/ 10 h 277"/>
                <a:gd name="T32" fmla="*/ 1536 w 1536"/>
                <a:gd name="T33" fmla="*/ 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6" h="277">
                  <a:moveTo>
                    <a:pt x="1536" y="7"/>
                  </a:moveTo>
                  <a:cubicBezTo>
                    <a:pt x="1439" y="13"/>
                    <a:pt x="1350" y="67"/>
                    <a:pt x="1265" y="119"/>
                  </a:cubicBezTo>
                  <a:cubicBezTo>
                    <a:pt x="1229" y="141"/>
                    <a:pt x="1192" y="164"/>
                    <a:pt x="1155" y="182"/>
                  </a:cubicBezTo>
                  <a:cubicBezTo>
                    <a:pt x="1013" y="254"/>
                    <a:pt x="853" y="274"/>
                    <a:pt x="704" y="238"/>
                  </a:cubicBezTo>
                  <a:cubicBezTo>
                    <a:pt x="615" y="216"/>
                    <a:pt x="532" y="174"/>
                    <a:pt x="451" y="132"/>
                  </a:cubicBezTo>
                  <a:cubicBezTo>
                    <a:pt x="421" y="117"/>
                    <a:pt x="391" y="102"/>
                    <a:pt x="360" y="87"/>
                  </a:cubicBezTo>
                  <a:cubicBezTo>
                    <a:pt x="341" y="78"/>
                    <a:pt x="323" y="70"/>
                    <a:pt x="305" y="63"/>
                  </a:cubicBezTo>
                  <a:cubicBezTo>
                    <a:pt x="199" y="20"/>
                    <a:pt x="93" y="0"/>
                    <a:pt x="0" y="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93" y="3"/>
                    <a:pt x="198" y="22"/>
                    <a:pt x="304" y="65"/>
                  </a:cubicBezTo>
                  <a:cubicBezTo>
                    <a:pt x="322" y="73"/>
                    <a:pt x="340" y="81"/>
                    <a:pt x="359" y="90"/>
                  </a:cubicBezTo>
                  <a:cubicBezTo>
                    <a:pt x="390" y="104"/>
                    <a:pt x="420" y="120"/>
                    <a:pt x="450" y="135"/>
                  </a:cubicBezTo>
                  <a:cubicBezTo>
                    <a:pt x="531" y="176"/>
                    <a:pt x="615" y="219"/>
                    <a:pt x="704" y="240"/>
                  </a:cubicBezTo>
                  <a:cubicBezTo>
                    <a:pt x="853" y="277"/>
                    <a:pt x="1013" y="257"/>
                    <a:pt x="1156" y="185"/>
                  </a:cubicBezTo>
                  <a:cubicBezTo>
                    <a:pt x="1193" y="166"/>
                    <a:pt x="1230" y="143"/>
                    <a:pt x="1266" y="121"/>
                  </a:cubicBezTo>
                  <a:cubicBezTo>
                    <a:pt x="1351" y="69"/>
                    <a:pt x="1439" y="16"/>
                    <a:pt x="1536" y="10"/>
                  </a:cubicBezTo>
                  <a:lnTo>
                    <a:pt x="1536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792FC733-DE4E-494B-B723-8334EBC1DD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5700" y="685800"/>
            <a:ext cx="3200400" cy="5486399"/>
          </a:xfrm>
        </p:spPr>
        <p:txBody>
          <a:bodyPr anchor="ctr">
            <a:normAutofit/>
          </a:bodyPr>
          <a:lstStyle>
            <a:lvl1pPr algn="r">
              <a:defRPr sz="3600">
                <a:solidFill>
                  <a:schemeClr val="accent5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ubtitle 2">
            <a:extLst>
              <a:ext uri="{FF2B5EF4-FFF2-40B4-BE49-F238E27FC236}">
                <a16:creationId xmlns:a16="http://schemas.microsoft.com/office/drawing/2014/main" id="{9B2F55C0-01E3-4006-906A-04B0AEF5FF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810126" y="685801"/>
            <a:ext cx="6400799" cy="5486398"/>
          </a:xfrm>
        </p:spPr>
        <p:txBody>
          <a:bodyPr anchor="ctr">
            <a:normAutofit/>
          </a:bodyPr>
          <a:lstStyle>
            <a:lvl1pPr marL="0" indent="0" algn="l">
              <a:lnSpc>
                <a:spcPct val="100000"/>
              </a:lnSpc>
              <a:buNone/>
              <a:defRPr sz="2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C62F1771-CC00-4F9D-85DE-CE2281B970B6}"/>
              </a:ext>
            </a:extLst>
          </p:cNvPr>
          <p:cNvSpPr txBox="1">
            <a:spLocks/>
          </p:cNvSpPr>
          <p:nvPr userDrawn="1"/>
        </p:nvSpPr>
        <p:spPr>
          <a:xfrm>
            <a:off x="330588" y="6519692"/>
            <a:ext cx="2317362" cy="27432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lang="en-US" sz="900" b="0" kern="120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buClr>
                <a:schemeClr val="folHlink"/>
              </a:buClr>
              <a:buFont typeface="Wingdings" pitchFamily="2" charset="2"/>
              <a:buNone/>
              <a:defRPr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 © 2023 Jenzabar, Inc.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8A0A2A5A-874F-4F26-AB52-F75A9B517390}"/>
              </a:ext>
            </a:extLst>
          </p:cNvPr>
          <p:cNvSpPr txBox="1">
            <a:spLocks/>
          </p:cNvSpPr>
          <p:nvPr userDrawn="1"/>
        </p:nvSpPr>
        <p:spPr>
          <a:xfrm>
            <a:off x="10926540" y="6450194"/>
            <a:ext cx="914400" cy="274320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037EDB1-5B40-E248-BF7D-6BAFEC74E2F4}" type="slidenum">
              <a:rPr lang="en-US" sz="16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 algn="r"/>
              <a:t>‹#›</a:t>
            </a:fld>
            <a:endParaRPr lang="en-US" sz="16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" name="Picture 1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E467C860-4470-25AC-A75F-D023A1F504B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078203" y="6261370"/>
            <a:ext cx="1244933" cy="445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5011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>
          <p15:clr>
            <a:srgbClr val="FBAE40"/>
          </p15:clr>
        </p15:guide>
        <p15:guide id="4" pos="7680">
          <p15:clr>
            <a:srgbClr val="FBAE40"/>
          </p15:clr>
        </p15:guide>
        <p15:guide id="5" orient="horz">
          <p15:clr>
            <a:srgbClr val="FBAE40"/>
          </p15:clr>
        </p15:guide>
        <p15:guide id="6" pos="2544">
          <p15:clr>
            <a:srgbClr val="FBAE40"/>
          </p15:clr>
        </p15:guide>
        <p15:guide id="7" pos="2832">
          <p15:clr>
            <a:srgbClr val="FBAE40"/>
          </p15:clr>
        </p15:guide>
        <p15:guide id="8" pos="4968">
          <p15:clr>
            <a:srgbClr val="FBAE40"/>
          </p15:clr>
        </p15:guide>
        <p15:guide id="9" pos="5280">
          <p15:clr>
            <a:srgbClr val="FBAE40"/>
          </p15:clr>
        </p15:guide>
        <p15:guide id="10" pos="312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3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EFFA7B52-06AD-8969-C389-C5C0B74A209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4">
            <a:alphaModFix amt="18000"/>
          </a:blip>
          <a:srcRect t="45131" r="45071"/>
          <a:stretch/>
        </p:blipFill>
        <p:spPr>
          <a:xfrm>
            <a:off x="5507946" y="-357352"/>
            <a:ext cx="6957323" cy="6949712"/>
          </a:xfrm>
          <a:prstGeom prst="rect">
            <a:avLst/>
          </a:prstGeom>
        </p:spPr>
      </p:pic>
      <p:grpSp>
        <p:nvGrpSpPr>
          <p:cNvPr id="58" name="Group 57">
            <a:extLst>
              <a:ext uri="{FF2B5EF4-FFF2-40B4-BE49-F238E27FC236}">
                <a16:creationId xmlns:a16="http://schemas.microsoft.com/office/drawing/2014/main" id="{5F796F01-86BB-4B4B-8BFE-CFC088588492}"/>
              </a:ext>
            </a:extLst>
          </p:cNvPr>
          <p:cNvGrpSpPr/>
          <p:nvPr userDrawn="1"/>
        </p:nvGrpSpPr>
        <p:grpSpPr>
          <a:xfrm flipH="1">
            <a:off x="-168617" y="5775538"/>
            <a:ext cx="12853716" cy="1057493"/>
            <a:chOff x="7938" y="681037"/>
            <a:chExt cx="12184063" cy="2232025"/>
          </a:xfrm>
          <a:gradFill>
            <a:gsLst>
              <a:gs pos="0">
                <a:schemeClr val="accent1">
                  <a:lumMod val="20000"/>
                  <a:lumOff val="80000"/>
                  <a:alpha val="57000"/>
                </a:schemeClr>
              </a:gs>
              <a:gs pos="87000">
                <a:schemeClr val="accent1">
                  <a:lumMod val="60000"/>
                  <a:lumOff val="40000"/>
                  <a:alpha val="27000"/>
                </a:schemeClr>
              </a:gs>
            </a:gsLst>
            <a:lin ang="0" scaled="1"/>
          </a:gradFill>
        </p:grpSpPr>
        <p:sp>
          <p:nvSpPr>
            <p:cNvPr id="59" name="Freeform 7">
              <a:extLst>
                <a:ext uri="{FF2B5EF4-FFF2-40B4-BE49-F238E27FC236}">
                  <a16:creationId xmlns:a16="http://schemas.microsoft.com/office/drawing/2014/main" id="{7174DCCE-E7DE-4C43-A153-C7EF005DF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839786"/>
              <a:ext cx="12168188" cy="2065339"/>
            </a:xfrm>
            <a:custGeom>
              <a:avLst/>
              <a:gdLst>
                <a:gd name="T0" fmla="*/ 1534 w 1534"/>
                <a:gd name="T1" fmla="*/ 69 h 260"/>
                <a:gd name="T2" fmla="*/ 1415 w 1534"/>
                <a:gd name="T3" fmla="*/ 122 h 260"/>
                <a:gd name="T4" fmla="*/ 1319 w 1534"/>
                <a:gd name="T5" fmla="*/ 165 h 260"/>
                <a:gd name="T6" fmla="*/ 888 w 1534"/>
                <a:gd name="T7" fmla="*/ 243 h 260"/>
                <a:gd name="T8" fmla="*/ 562 w 1534"/>
                <a:gd name="T9" fmla="*/ 128 h 260"/>
                <a:gd name="T10" fmla="*/ 451 w 1534"/>
                <a:gd name="T11" fmla="*/ 78 h 260"/>
                <a:gd name="T12" fmla="*/ 382 w 1534"/>
                <a:gd name="T13" fmla="*/ 51 h 260"/>
                <a:gd name="T14" fmla="*/ 187 w 1534"/>
                <a:gd name="T15" fmla="*/ 11 h 260"/>
                <a:gd name="T16" fmla="*/ 0 w 1534"/>
                <a:gd name="T17" fmla="*/ 46 h 260"/>
                <a:gd name="T18" fmla="*/ 1 w 1534"/>
                <a:gd name="T19" fmla="*/ 49 h 260"/>
                <a:gd name="T20" fmla="*/ 381 w 1534"/>
                <a:gd name="T21" fmla="*/ 53 h 260"/>
                <a:gd name="T22" fmla="*/ 450 w 1534"/>
                <a:gd name="T23" fmla="*/ 80 h 260"/>
                <a:gd name="T24" fmla="*/ 561 w 1534"/>
                <a:gd name="T25" fmla="*/ 131 h 260"/>
                <a:gd name="T26" fmla="*/ 887 w 1534"/>
                <a:gd name="T27" fmla="*/ 246 h 260"/>
                <a:gd name="T28" fmla="*/ 931 w 1534"/>
                <a:gd name="T29" fmla="*/ 250 h 260"/>
                <a:gd name="T30" fmla="*/ 1320 w 1534"/>
                <a:gd name="T31" fmla="*/ 168 h 260"/>
                <a:gd name="T32" fmla="*/ 1416 w 1534"/>
                <a:gd name="T33" fmla="*/ 124 h 260"/>
                <a:gd name="T34" fmla="*/ 1534 w 1534"/>
                <a:gd name="T35" fmla="*/ 71 h 260"/>
                <a:gd name="T36" fmla="*/ 1534 w 1534"/>
                <a:gd name="T37" fmla="*/ 69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34" h="260">
                  <a:moveTo>
                    <a:pt x="1534" y="69"/>
                  </a:moveTo>
                  <a:cubicBezTo>
                    <a:pt x="1494" y="85"/>
                    <a:pt x="1454" y="103"/>
                    <a:pt x="1415" y="122"/>
                  </a:cubicBezTo>
                  <a:cubicBezTo>
                    <a:pt x="1383" y="136"/>
                    <a:pt x="1351" y="151"/>
                    <a:pt x="1319" y="165"/>
                  </a:cubicBezTo>
                  <a:cubicBezTo>
                    <a:pt x="1155" y="235"/>
                    <a:pt x="1018" y="260"/>
                    <a:pt x="888" y="243"/>
                  </a:cubicBezTo>
                  <a:cubicBezTo>
                    <a:pt x="773" y="228"/>
                    <a:pt x="666" y="177"/>
                    <a:pt x="562" y="128"/>
                  </a:cubicBezTo>
                  <a:cubicBezTo>
                    <a:pt x="526" y="111"/>
                    <a:pt x="488" y="94"/>
                    <a:pt x="451" y="78"/>
                  </a:cubicBezTo>
                  <a:cubicBezTo>
                    <a:pt x="428" y="68"/>
                    <a:pt x="404" y="59"/>
                    <a:pt x="382" y="51"/>
                  </a:cubicBezTo>
                  <a:cubicBezTo>
                    <a:pt x="313" y="27"/>
                    <a:pt x="247" y="14"/>
                    <a:pt x="187" y="11"/>
                  </a:cubicBezTo>
                  <a:cubicBezTo>
                    <a:pt x="117" y="8"/>
                    <a:pt x="54" y="20"/>
                    <a:pt x="0" y="46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01" y="0"/>
                    <a:pt x="232" y="2"/>
                    <a:pt x="381" y="53"/>
                  </a:cubicBezTo>
                  <a:cubicBezTo>
                    <a:pt x="404" y="61"/>
                    <a:pt x="427" y="70"/>
                    <a:pt x="450" y="80"/>
                  </a:cubicBezTo>
                  <a:cubicBezTo>
                    <a:pt x="487" y="96"/>
                    <a:pt x="525" y="114"/>
                    <a:pt x="561" y="131"/>
                  </a:cubicBezTo>
                  <a:cubicBezTo>
                    <a:pt x="665" y="180"/>
                    <a:pt x="772" y="231"/>
                    <a:pt x="887" y="246"/>
                  </a:cubicBezTo>
                  <a:cubicBezTo>
                    <a:pt x="902" y="247"/>
                    <a:pt x="916" y="249"/>
                    <a:pt x="931" y="250"/>
                  </a:cubicBezTo>
                  <a:cubicBezTo>
                    <a:pt x="1048" y="257"/>
                    <a:pt x="1173" y="230"/>
                    <a:pt x="1320" y="168"/>
                  </a:cubicBezTo>
                  <a:cubicBezTo>
                    <a:pt x="1352" y="154"/>
                    <a:pt x="1385" y="139"/>
                    <a:pt x="1416" y="124"/>
                  </a:cubicBezTo>
                  <a:cubicBezTo>
                    <a:pt x="1455" y="106"/>
                    <a:pt x="1494" y="88"/>
                    <a:pt x="1534" y="71"/>
                  </a:cubicBezTo>
                  <a:lnTo>
                    <a:pt x="1534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8">
              <a:extLst>
                <a:ext uri="{FF2B5EF4-FFF2-40B4-BE49-F238E27FC236}">
                  <a16:creationId xmlns:a16="http://schemas.microsoft.com/office/drawing/2014/main" id="{038F9844-A21A-CA40-9F47-B105A6D427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792162"/>
              <a:ext cx="12168188" cy="2120900"/>
            </a:xfrm>
            <a:custGeom>
              <a:avLst/>
              <a:gdLst>
                <a:gd name="T0" fmla="*/ 1534 w 1534"/>
                <a:gd name="T1" fmla="*/ 55 h 267"/>
                <a:gd name="T2" fmla="*/ 1386 w 1534"/>
                <a:gd name="T3" fmla="*/ 123 h 267"/>
                <a:gd name="T4" fmla="*/ 1286 w 1534"/>
                <a:gd name="T5" fmla="*/ 171 h 267"/>
                <a:gd name="T6" fmla="*/ 851 w 1534"/>
                <a:gd name="T7" fmla="*/ 244 h 267"/>
                <a:gd name="T8" fmla="*/ 539 w 1534"/>
                <a:gd name="T9" fmla="*/ 131 h 267"/>
                <a:gd name="T10" fmla="*/ 433 w 1534"/>
                <a:gd name="T11" fmla="*/ 82 h 267"/>
                <a:gd name="T12" fmla="*/ 366 w 1534"/>
                <a:gd name="T13" fmla="*/ 55 h 267"/>
                <a:gd name="T14" fmla="*/ 0 w 1534"/>
                <a:gd name="T15" fmla="*/ 41 h 267"/>
                <a:gd name="T16" fmla="*/ 1 w 1534"/>
                <a:gd name="T17" fmla="*/ 43 h 267"/>
                <a:gd name="T18" fmla="*/ 365 w 1534"/>
                <a:gd name="T19" fmla="*/ 58 h 267"/>
                <a:gd name="T20" fmla="*/ 432 w 1534"/>
                <a:gd name="T21" fmla="*/ 84 h 267"/>
                <a:gd name="T22" fmla="*/ 538 w 1534"/>
                <a:gd name="T23" fmla="*/ 133 h 267"/>
                <a:gd name="T24" fmla="*/ 850 w 1534"/>
                <a:gd name="T25" fmla="*/ 247 h 267"/>
                <a:gd name="T26" fmla="*/ 1287 w 1534"/>
                <a:gd name="T27" fmla="*/ 173 h 267"/>
                <a:gd name="T28" fmla="*/ 1387 w 1534"/>
                <a:gd name="T29" fmla="*/ 125 h 267"/>
                <a:gd name="T30" fmla="*/ 1534 w 1534"/>
                <a:gd name="T31" fmla="*/ 58 h 267"/>
                <a:gd name="T32" fmla="*/ 1534 w 1534"/>
                <a:gd name="T33" fmla="*/ 55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4" h="267">
                  <a:moveTo>
                    <a:pt x="1534" y="55"/>
                  </a:moveTo>
                  <a:cubicBezTo>
                    <a:pt x="1484" y="74"/>
                    <a:pt x="1435" y="99"/>
                    <a:pt x="1386" y="123"/>
                  </a:cubicBezTo>
                  <a:cubicBezTo>
                    <a:pt x="1353" y="139"/>
                    <a:pt x="1319" y="156"/>
                    <a:pt x="1286" y="171"/>
                  </a:cubicBezTo>
                  <a:cubicBezTo>
                    <a:pt x="1130" y="240"/>
                    <a:pt x="984" y="264"/>
                    <a:pt x="851" y="244"/>
                  </a:cubicBezTo>
                  <a:cubicBezTo>
                    <a:pt x="741" y="227"/>
                    <a:pt x="638" y="178"/>
                    <a:pt x="539" y="131"/>
                  </a:cubicBezTo>
                  <a:cubicBezTo>
                    <a:pt x="504" y="114"/>
                    <a:pt x="468" y="97"/>
                    <a:pt x="433" y="82"/>
                  </a:cubicBezTo>
                  <a:cubicBezTo>
                    <a:pt x="410" y="72"/>
                    <a:pt x="388" y="63"/>
                    <a:pt x="366" y="55"/>
                  </a:cubicBezTo>
                  <a:cubicBezTo>
                    <a:pt x="225" y="5"/>
                    <a:pt x="98" y="0"/>
                    <a:pt x="0" y="4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98" y="3"/>
                    <a:pt x="224" y="8"/>
                    <a:pt x="365" y="58"/>
                  </a:cubicBezTo>
                  <a:cubicBezTo>
                    <a:pt x="387" y="65"/>
                    <a:pt x="409" y="74"/>
                    <a:pt x="432" y="84"/>
                  </a:cubicBezTo>
                  <a:cubicBezTo>
                    <a:pt x="467" y="99"/>
                    <a:pt x="503" y="117"/>
                    <a:pt x="538" y="133"/>
                  </a:cubicBezTo>
                  <a:cubicBezTo>
                    <a:pt x="637" y="181"/>
                    <a:pt x="740" y="230"/>
                    <a:pt x="850" y="247"/>
                  </a:cubicBezTo>
                  <a:cubicBezTo>
                    <a:pt x="984" y="267"/>
                    <a:pt x="1131" y="242"/>
                    <a:pt x="1287" y="173"/>
                  </a:cubicBezTo>
                  <a:cubicBezTo>
                    <a:pt x="1320" y="158"/>
                    <a:pt x="1355" y="141"/>
                    <a:pt x="1387" y="125"/>
                  </a:cubicBezTo>
                  <a:cubicBezTo>
                    <a:pt x="1435" y="101"/>
                    <a:pt x="1484" y="77"/>
                    <a:pt x="1534" y="58"/>
                  </a:cubicBezTo>
                  <a:lnTo>
                    <a:pt x="153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9">
              <a:extLst>
                <a:ext uri="{FF2B5EF4-FFF2-40B4-BE49-F238E27FC236}">
                  <a16:creationId xmlns:a16="http://schemas.microsoft.com/office/drawing/2014/main" id="{4308E4BF-1A2E-8A4C-9ABE-4DAB04D64E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68349"/>
              <a:ext cx="12176125" cy="2128839"/>
            </a:xfrm>
            <a:custGeom>
              <a:avLst/>
              <a:gdLst>
                <a:gd name="T0" fmla="*/ 1535 w 1535"/>
                <a:gd name="T1" fmla="*/ 39 h 268"/>
                <a:gd name="T2" fmla="*/ 1357 w 1535"/>
                <a:gd name="T3" fmla="*/ 121 h 268"/>
                <a:gd name="T4" fmla="*/ 1253 w 1535"/>
                <a:gd name="T5" fmla="*/ 173 h 268"/>
                <a:gd name="T6" fmla="*/ 815 w 1535"/>
                <a:gd name="T7" fmla="*/ 242 h 268"/>
                <a:gd name="T8" fmla="*/ 517 w 1535"/>
                <a:gd name="T9" fmla="*/ 130 h 268"/>
                <a:gd name="T10" fmla="*/ 415 w 1535"/>
                <a:gd name="T11" fmla="*/ 83 h 268"/>
                <a:gd name="T12" fmla="*/ 351 w 1535"/>
                <a:gd name="T13" fmla="*/ 57 h 268"/>
                <a:gd name="T14" fmla="*/ 0 w 1535"/>
                <a:gd name="T15" fmla="*/ 32 h 268"/>
                <a:gd name="T16" fmla="*/ 1 w 1535"/>
                <a:gd name="T17" fmla="*/ 34 h 268"/>
                <a:gd name="T18" fmla="*/ 351 w 1535"/>
                <a:gd name="T19" fmla="*/ 59 h 268"/>
                <a:gd name="T20" fmla="*/ 414 w 1535"/>
                <a:gd name="T21" fmla="*/ 85 h 268"/>
                <a:gd name="T22" fmla="*/ 516 w 1535"/>
                <a:gd name="T23" fmla="*/ 133 h 268"/>
                <a:gd name="T24" fmla="*/ 814 w 1535"/>
                <a:gd name="T25" fmla="*/ 245 h 268"/>
                <a:gd name="T26" fmla="*/ 1255 w 1535"/>
                <a:gd name="T27" fmla="*/ 175 h 268"/>
                <a:gd name="T28" fmla="*/ 1359 w 1535"/>
                <a:gd name="T29" fmla="*/ 123 h 268"/>
                <a:gd name="T30" fmla="*/ 1535 w 1535"/>
                <a:gd name="T31" fmla="*/ 41 h 268"/>
                <a:gd name="T32" fmla="*/ 1535 w 1535"/>
                <a:gd name="T33" fmla="*/ 39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68">
                  <a:moveTo>
                    <a:pt x="1535" y="39"/>
                  </a:moveTo>
                  <a:cubicBezTo>
                    <a:pt x="1474" y="60"/>
                    <a:pt x="1415" y="91"/>
                    <a:pt x="1357" y="121"/>
                  </a:cubicBezTo>
                  <a:cubicBezTo>
                    <a:pt x="1323" y="139"/>
                    <a:pt x="1288" y="157"/>
                    <a:pt x="1253" y="173"/>
                  </a:cubicBezTo>
                  <a:cubicBezTo>
                    <a:pt x="1103" y="242"/>
                    <a:pt x="952" y="266"/>
                    <a:pt x="815" y="242"/>
                  </a:cubicBezTo>
                  <a:cubicBezTo>
                    <a:pt x="710" y="224"/>
                    <a:pt x="612" y="176"/>
                    <a:pt x="517" y="130"/>
                  </a:cubicBezTo>
                  <a:cubicBezTo>
                    <a:pt x="484" y="114"/>
                    <a:pt x="449" y="98"/>
                    <a:pt x="415" y="83"/>
                  </a:cubicBezTo>
                  <a:cubicBezTo>
                    <a:pt x="393" y="73"/>
                    <a:pt x="372" y="64"/>
                    <a:pt x="351" y="57"/>
                  </a:cubicBezTo>
                  <a:cubicBezTo>
                    <a:pt x="218" y="8"/>
                    <a:pt x="97" y="0"/>
                    <a:pt x="0" y="32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97" y="2"/>
                    <a:pt x="218" y="11"/>
                    <a:pt x="351" y="59"/>
                  </a:cubicBezTo>
                  <a:cubicBezTo>
                    <a:pt x="371" y="67"/>
                    <a:pt x="393" y="75"/>
                    <a:pt x="414" y="85"/>
                  </a:cubicBezTo>
                  <a:cubicBezTo>
                    <a:pt x="448" y="100"/>
                    <a:pt x="483" y="117"/>
                    <a:pt x="516" y="133"/>
                  </a:cubicBezTo>
                  <a:cubicBezTo>
                    <a:pt x="611" y="179"/>
                    <a:pt x="709" y="226"/>
                    <a:pt x="814" y="245"/>
                  </a:cubicBezTo>
                  <a:cubicBezTo>
                    <a:pt x="952" y="268"/>
                    <a:pt x="1104" y="244"/>
                    <a:pt x="1255" y="175"/>
                  </a:cubicBezTo>
                  <a:cubicBezTo>
                    <a:pt x="1289" y="159"/>
                    <a:pt x="1325" y="141"/>
                    <a:pt x="1359" y="123"/>
                  </a:cubicBezTo>
                  <a:cubicBezTo>
                    <a:pt x="1416" y="93"/>
                    <a:pt x="1475" y="62"/>
                    <a:pt x="1535" y="41"/>
                  </a:cubicBezTo>
                  <a:lnTo>
                    <a:pt x="1535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10">
              <a:extLst>
                <a:ext uri="{FF2B5EF4-FFF2-40B4-BE49-F238E27FC236}">
                  <a16:creationId xmlns:a16="http://schemas.microsoft.com/office/drawing/2014/main" id="{810AACC2-82B0-0146-8958-33EB885625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36600"/>
              <a:ext cx="12176125" cy="2152650"/>
            </a:xfrm>
            <a:custGeom>
              <a:avLst/>
              <a:gdLst>
                <a:gd name="T0" fmla="*/ 1535 w 1535"/>
                <a:gd name="T1" fmla="*/ 25 h 271"/>
                <a:gd name="T2" fmla="*/ 1327 w 1535"/>
                <a:gd name="T3" fmla="*/ 121 h 271"/>
                <a:gd name="T4" fmla="*/ 1220 w 1535"/>
                <a:gd name="T5" fmla="*/ 176 h 271"/>
                <a:gd name="T6" fmla="*/ 777 w 1535"/>
                <a:gd name="T7" fmla="*/ 241 h 271"/>
                <a:gd name="T8" fmla="*/ 494 w 1535"/>
                <a:gd name="T9" fmla="*/ 131 h 271"/>
                <a:gd name="T10" fmla="*/ 397 w 1535"/>
                <a:gd name="T11" fmla="*/ 85 h 271"/>
                <a:gd name="T12" fmla="*/ 336 w 1535"/>
                <a:gd name="T13" fmla="*/ 59 h 271"/>
                <a:gd name="T14" fmla="*/ 0 w 1535"/>
                <a:gd name="T15" fmla="*/ 24 h 271"/>
                <a:gd name="T16" fmla="*/ 1 w 1535"/>
                <a:gd name="T17" fmla="*/ 26 h 271"/>
                <a:gd name="T18" fmla="*/ 335 w 1535"/>
                <a:gd name="T19" fmla="*/ 62 h 271"/>
                <a:gd name="T20" fmla="*/ 396 w 1535"/>
                <a:gd name="T21" fmla="*/ 87 h 271"/>
                <a:gd name="T22" fmla="*/ 493 w 1535"/>
                <a:gd name="T23" fmla="*/ 134 h 271"/>
                <a:gd name="T24" fmla="*/ 777 w 1535"/>
                <a:gd name="T25" fmla="*/ 243 h 271"/>
                <a:gd name="T26" fmla="*/ 1221 w 1535"/>
                <a:gd name="T27" fmla="*/ 179 h 271"/>
                <a:gd name="T28" fmla="*/ 1328 w 1535"/>
                <a:gd name="T29" fmla="*/ 123 h 271"/>
                <a:gd name="T30" fmla="*/ 1535 w 1535"/>
                <a:gd name="T31" fmla="*/ 28 h 271"/>
                <a:gd name="T32" fmla="*/ 1535 w 1535"/>
                <a:gd name="T33" fmla="*/ 25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1">
                  <a:moveTo>
                    <a:pt x="1535" y="25"/>
                  </a:moveTo>
                  <a:cubicBezTo>
                    <a:pt x="1463" y="45"/>
                    <a:pt x="1394" y="83"/>
                    <a:pt x="1327" y="121"/>
                  </a:cubicBezTo>
                  <a:cubicBezTo>
                    <a:pt x="1292" y="140"/>
                    <a:pt x="1256" y="159"/>
                    <a:pt x="1220" y="176"/>
                  </a:cubicBezTo>
                  <a:cubicBezTo>
                    <a:pt x="1073" y="247"/>
                    <a:pt x="920" y="269"/>
                    <a:pt x="777" y="241"/>
                  </a:cubicBezTo>
                  <a:cubicBezTo>
                    <a:pt x="678" y="222"/>
                    <a:pt x="585" y="176"/>
                    <a:pt x="494" y="131"/>
                  </a:cubicBezTo>
                  <a:cubicBezTo>
                    <a:pt x="462" y="116"/>
                    <a:pt x="429" y="99"/>
                    <a:pt x="397" y="85"/>
                  </a:cubicBezTo>
                  <a:cubicBezTo>
                    <a:pt x="376" y="75"/>
                    <a:pt x="355" y="67"/>
                    <a:pt x="336" y="59"/>
                  </a:cubicBezTo>
                  <a:cubicBezTo>
                    <a:pt x="211" y="12"/>
                    <a:pt x="95" y="0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95" y="3"/>
                    <a:pt x="211" y="15"/>
                    <a:pt x="335" y="62"/>
                  </a:cubicBezTo>
                  <a:cubicBezTo>
                    <a:pt x="354" y="69"/>
                    <a:pt x="375" y="77"/>
                    <a:pt x="396" y="87"/>
                  </a:cubicBezTo>
                  <a:cubicBezTo>
                    <a:pt x="428" y="102"/>
                    <a:pt x="461" y="118"/>
                    <a:pt x="493" y="134"/>
                  </a:cubicBezTo>
                  <a:cubicBezTo>
                    <a:pt x="584" y="178"/>
                    <a:pt x="677" y="224"/>
                    <a:pt x="777" y="243"/>
                  </a:cubicBezTo>
                  <a:cubicBezTo>
                    <a:pt x="920" y="271"/>
                    <a:pt x="1073" y="249"/>
                    <a:pt x="1221" y="179"/>
                  </a:cubicBezTo>
                  <a:cubicBezTo>
                    <a:pt x="1257" y="162"/>
                    <a:pt x="1293" y="142"/>
                    <a:pt x="1328" y="123"/>
                  </a:cubicBezTo>
                  <a:cubicBezTo>
                    <a:pt x="1395" y="86"/>
                    <a:pt x="1463" y="48"/>
                    <a:pt x="1535" y="28"/>
                  </a:cubicBezTo>
                  <a:lnTo>
                    <a:pt x="153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11">
              <a:extLst>
                <a:ext uri="{FF2B5EF4-FFF2-40B4-BE49-F238E27FC236}">
                  <a16:creationId xmlns:a16="http://schemas.microsoft.com/office/drawing/2014/main" id="{C223B793-75F4-9B4C-9480-D8F78BA52A1F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12786"/>
              <a:ext cx="12176125" cy="2168525"/>
            </a:xfrm>
            <a:custGeom>
              <a:avLst/>
              <a:gdLst>
                <a:gd name="T0" fmla="*/ 1535 w 1535"/>
                <a:gd name="T1" fmla="*/ 14 h 273"/>
                <a:gd name="T2" fmla="*/ 1295 w 1535"/>
                <a:gd name="T3" fmla="*/ 119 h 273"/>
                <a:gd name="T4" fmla="*/ 1187 w 1535"/>
                <a:gd name="T5" fmla="*/ 179 h 273"/>
                <a:gd name="T6" fmla="*/ 740 w 1535"/>
                <a:gd name="T7" fmla="*/ 239 h 273"/>
                <a:gd name="T8" fmla="*/ 472 w 1535"/>
                <a:gd name="T9" fmla="*/ 131 h 273"/>
                <a:gd name="T10" fmla="*/ 378 w 1535"/>
                <a:gd name="T11" fmla="*/ 85 h 273"/>
                <a:gd name="T12" fmla="*/ 320 w 1535"/>
                <a:gd name="T13" fmla="*/ 61 h 273"/>
                <a:gd name="T14" fmla="*/ 0 w 1535"/>
                <a:gd name="T15" fmla="*/ 15 h 273"/>
                <a:gd name="T16" fmla="*/ 0 w 1535"/>
                <a:gd name="T17" fmla="*/ 18 h 273"/>
                <a:gd name="T18" fmla="*/ 319 w 1535"/>
                <a:gd name="T19" fmla="*/ 63 h 273"/>
                <a:gd name="T20" fmla="*/ 377 w 1535"/>
                <a:gd name="T21" fmla="*/ 88 h 273"/>
                <a:gd name="T22" fmla="*/ 471 w 1535"/>
                <a:gd name="T23" fmla="*/ 134 h 273"/>
                <a:gd name="T24" fmla="*/ 740 w 1535"/>
                <a:gd name="T25" fmla="*/ 241 h 273"/>
                <a:gd name="T26" fmla="*/ 1188 w 1535"/>
                <a:gd name="T27" fmla="*/ 181 h 273"/>
                <a:gd name="T28" fmla="*/ 1297 w 1535"/>
                <a:gd name="T29" fmla="*/ 122 h 273"/>
                <a:gd name="T30" fmla="*/ 1535 w 1535"/>
                <a:gd name="T31" fmla="*/ 16 h 273"/>
                <a:gd name="T32" fmla="*/ 1535 w 1535"/>
                <a:gd name="T33" fmla="*/ 1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3">
                  <a:moveTo>
                    <a:pt x="1535" y="14"/>
                  </a:moveTo>
                  <a:cubicBezTo>
                    <a:pt x="1451" y="29"/>
                    <a:pt x="1372" y="75"/>
                    <a:pt x="1295" y="119"/>
                  </a:cubicBezTo>
                  <a:cubicBezTo>
                    <a:pt x="1260" y="140"/>
                    <a:pt x="1224" y="161"/>
                    <a:pt x="1187" y="179"/>
                  </a:cubicBezTo>
                  <a:cubicBezTo>
                    <a:pt x="1044" y="249"/>
                    <a:pt x="885" y="271"/>
                    <a:pt x="740" y="239"/>
                  </a:cubicBezTo>
                  <a:cubicBezTo>
                    <a:pt x="646" y="218"/>
                    <a:pt x="558" y="174"/>
                    <a:pt x="472" y="131"/>
                  </a:cubicBezTo>
                  <a:cubicBezTo>
                    <a:pt x="441" y="116"/>
                    <a:pt x="410" y="100"/>
                    <a:pt x="378" y="85"/>
                  </a:cubicBezTo>
                  <a:cubicBezTo>
                    <a:pt x="358" y="76"/>
                    <a:pt x="339" y="68"/>
                    <a:pt x="320" y="61"/>
                  </a:cubicBezTo>
                  <a:cubicBezTo>
                    <a:pt x="204" y="15"/>
                    <a:pt x="93" y="0"/>
                    <a:pt x="0" y="1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"/>
                    <a:pt x="204" y="18"/>
                    <a:pt x="319" y="63"/>
                  </a:cubicBezTo>
                  <a:cubicBezTo>
                    <a:pt x="338" y="70"/>
                    <a:pt x="357" y="79"/>
                    <a:pt x="377" y="88"/>
                  </a:cubicBezTo>
                  <a:cubicBezTo>
                    <a:pt x="408" y="102"/>
                    <a:pt x="440" y="118"/>
                    <a:pt x="471" y="134"/>
                  </a:cubicBezTo>
                  <a:cubicBezTo>
                    <a:pt x="557" y="176"/>
                    <a:pt x="645" y="221"/>
                    <a:pt x="740" y="241"/>
                  </a:cubicBezTo>
                  <a:cubicBezTo>
                    <a:pt x="885" y="273"/>
                    <a:pt x="1044" y="252"/>
                    <a:pt x="1188" y="181"/>
                  </a:cubicBezTo>
                  <a:cubicBezTo>
                    <a:pt x="1225" y="163"/>
                    <a:pt x="1261" y="142"/>
                    <a:pt x="1297" y="122"/>
                  </a:cubicBezTo>
                  <a:cubicBezTo>
                    <a:pt x="1373" y="77"/>
                    <a:pt x="1451" y="32"/>
                    <a:pt x="1535" y="16"/>
                  </a:cubicBezTo>
                  <a:lnTo>
                    <a:pt x="1535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12">
              <a:extLst>
                <a:ext uri="{FF2B5EF4-FFF2-40B4-BE49-F238E27FC236}">
                  <a16:creationId xmlns:a16="http://schemas.microsoft.com/office/drawing/2014/main" id="{85DFBEB4-DE05-3B43-B5D8-1FEC8A9D050A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8" y="681037"/>
              <a:ext cx="12184063" cy="2200276"/>
            </a:xfrm>
            <a:custGeom>
              <a:avLst/>
              <a:gdLst>
                <a:gd name="T0" fmla="*/ 1536 w 1536"/>
                <a:gd name="T1" fmla="*/ 7 h 277"/>
                <a:gd name="T2" fmla="*/ 1265 w 1536"/>
                <a:gd name="T3" fmla="*/ 119 h 277"/>
                <a:gd name="T4" fmla="*/ 1155 w 1536"/>
                <a:gd name="T5" fmla="*/ 182 h 277"/>
                <a:gd name="T6" fmla="*/ 704 w 1536"/>
                <a:gd name="T7" fmla="*/ 238 h 277"/>
                <a:gd name="T8" fmla="*/ 451 w 1536"/>
                <a:gd name="T9" fmla="*/ 132 h 277"/>
                <a:gd name="T10" fmla="*/ 360 w 1536"/>
                <a:gd name="T11" fmla="*/ 87 h 277"/>
                <a:gd name="T12" fmla="*/ 305 w 1536"/>
                <a:gd name="T13" fmla="*/ 63 h 277"/>
                <a:gd name="T14" fmla="*/ 0 w 1536"/>
                <a:gd name="T15" fmla="*/ 7 h 277"/>
                <a:gd name="T16" fmla="*/ 0 w 1536"/>
                <a:gd name="T17" fmla="*/ 10 h 277"/>
                <a:gd name="T18" fmla="*/ 304 w 1536"/>
                <a:gd name="T19" fmla="*/ 65 h 277"/>
                <a:gd name="T20" fmla="*/ 359 w 1536"/>
                <a:gd name="T21" fmla="*/ 90 h 277"/>
                <a:gd name="T22" fmla="*/ 450 w 1536"/>
                <a:gd name="T23" fmla="*/ 135 h 277"/>
                <a:gd name="T24" fmla="*/ 704 w 1536"/>
                <a:gd name="T25" fmla="*/ 240 h 277"/>
                <a:gd name="T26" fmla="*/ 1156 w 1536"/>
                <a:gd name="T27" fmla="*/ 185 h 277"/>
                <a:gd name="T28" fmla="*/ 1266 w 1536"/>
                <a:gd name="T29" fmla="*/ 121 h 277"/>
                <a:gd name="T30" fmla="*/ 1536 w 1536"/>
                <a:gd name="T31" fmla="*/ 10 h 277"/>
                <a:gd name="T32" fmla="*/ 1536 w 1536"/>
                <a:gd name="T33" fmla="*/ 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6" h="277">
                  <a:moveTo>
                    <a:pt x="1536" y="7"/>
                  </a:moveTo>
                  <a:cubicBezTo>
                    <a:pt x="1439" y="13"/>
                    <a:pt x="1350" y="67"/>
                    <a:pt x="1265" y="119"/>
                  </a:cubicBezTo>
                  <a:cubicBezTo>
                    <a:pt x="1229" y="141"/>
                    <a:pt x="1192" y="164"/>
                    <a:pt x="1155" y="182"/>
                  </a:cubicBezTo>
                  <a:cubicBezTo>
                    <a:pt x="1013" y="254"/>
                    <a:pt x="853" y="274"/>
                    <a:pt x="704" y="238"/>
                  </a:cubicBezTo>
                  <a:cubicBezTo>
                    <a:pt x="615" y="216"/>
                    <a:pt x="532" y="174"/>
                    <a:pt x="451" y="132"/>
                  </a:cubicBezTo>
                  <a:cubicBezTo>
                    <a:pt x="421" y="117"/>
                    <a:pt x="391" y="102"/>
                    <a:pt x="360" y="87"/>
                  </a:cubicBezTo>
                  <a:cubicBezTo>
                    <a:pt x="341" y="78"/>
                    <a:pt x="323" y="70"/>
                    <a:pt x="305" y="63"/>
                  </a:cubicBezTo>
                  <a:cubicBezTo>
                    <a:pt x="199" y="20"/>
                    <a:pt x="93" y="0"/>
                    <a:pt x="0" y="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93" y="3"/>
                    <a:pt x="198" y="22"/>
                    <a:pt x="304" y="65"/>
                  </a:cubicBezTo>
                  <a:cubicBezTo>
                    <a:pt x="322" y="73"/>
                    <a:pt x="340" y="81"/>
                    <a:pt x="359" y="90"/>
                  </a:cubicBezTo>
                  <a:cubicBezTo>
                    <a:pt x="390" y="104"/>
                    <a:pt x="420" y="120"/>
                    <a:pt x="450" y="135"/>
                  </a:cubicBezTo>
                  <a:cubicBezTo>
                    <a:pt x="531" y="176"/>
                    <a:pt x="615" y="219"/>
                    <a:pt x="704" y="240"/>
                  </a:cubicBezTo>
                  <a:cubicBezTo>
                    <a:pt x="853" y="277"/>
                    <a:pt x="1013" y="257"/>
                    <a:pt x="1156" y="185"/>
                  </a:cubicBezTo>
                  <a:cubicBezTo>
                    <a:pt x="1193" y="166"/>
                    <a:pt x="1230" y="143"/>
                    <a:pt x="1266" y="121"/>
                  </a:cubicBezTo>
                  <a:cubicBezTo>
                    <a:pt x="1351" y="69"/>
                    <a:pt x="1439" y="16"/>
                    <a:pt x="1536" y="10"/>
                  </a:cubicBezTo>
                  <a:lnTo>
                    <a:pt x="1536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Placeholder 1" hidden="1">
            <a:extLst>
              <a:ext uri="{FF2B5EF4-FFF2-40B4-BE49-F238E27FC236}">
                <a16:creationId xmlns:a16="http://schemas.microsoft.com/office/drawing/2014/main" id="{3293CAA0-8D3E-DD4B-9015-AB2768FAA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5800"/>
            <a:ext cx="10515600" cy="10048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 hidden="1">
            <a:extLst>
              <a:ext uri="{FF2B5EF4-FFF2-40B4-BE49-F238E27FC236}">
                <a16:creationId xmlns:a16="http://schemas.microsoft.com/office/drawing/2014/main" id="{1F29EBAB-3D32-2F44-B787-52E3BC79FC0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 hidden="1">
            <a:extLst>
              <a:ext uri="{FF2B5EF4-FFF2-40B4-BE49-F238E27FC236}">
                <a16:creationId xmlns:a16="http://schemas.microsoft.com/office/drawing/2014/main" id="{E5E12A71-DD60-F34E-A1B1-C3BF6BB5FDE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en-US" sz="900" b="0" smtClean="0">
                <a:solidFill>
                  <a:schemeClr val="tx1"/>
                </a:solidFill>
                <a:cs typeface="Arial" charset="0"/>
              </a:defRPr>
            </a:lvl1pPr>
          </a:lstStyle>
          <a:p>
            <a:r>
              <a:rPr lang="en-US"/>
              <a:t> © 2019 Jenzabar, Inc.</a:t>
            </a:r>
          </a:p>
        </p:txBody>
      </p:sp>
      <p:sp>
        <p:nvSpPr>
          <p:cNvPr id="5" name="Footer Placeholder 4" hidden="1">
            <a:extLst>
              <a:ext uri="{FF2B5EF4-FFF2-40B4-BE49-F238E27FC236}">
                <a16:creationId xmlns:a16="http://schemas.microsoft.com/office/drawing/2014/main" id="{2AC51A64-B2AE-A049-8EFB-12176A136B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 hidden="1">
            <a:extLst>
              <a:ext uri="{FF2B5EF4-FFF2-40B4-BE49-F238E27FC236}">
                <a16:creationId xmlns:a16="http://schemas.microsoft.com/office/drawing/2014/main" id="{F723B07F-EBA8-584B-901A-69997BBE92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9037EDB1-5B40-E248-BF7D-6BAFEC74E2F4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 hidden="1">
            <a:extLst>
              <a:ext uri="{FF2B5EF4-FFF2-40B4-BE49-F238E27FC236}">
                <a16:creationId xmlns:a16="http://schemas.microsoft.com/office/drawing/2014/main" id="{B682C24E-B27C-5B41-B6E1-F4E1AF67B672}"/>
              </a:ext>
            </a:extLst>
          </p:cNvPr>
          <p:cNvSpPr/>
          <p:nvPr userDrawn="1"/>
        </p:nvSpPr>
        <p:spPr>
          <a:xfrm>
            <a:off x="0" y="6721475"/>
            <a:ext cx="12099073" cy="1365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DC25FC00-0AEF-3F41-B689-B598E3E9E992}"/>
              </a:ext>
            </a:extLst>
          </p:cNvPr>
          <p:cNvSpPr txBox="1">
            <a:spLocks/>
          </p:cNvSpPr>
          <p:nvPr userDrawn="1"/>
        </p:nvSpPr>
        <p:spPr>
          <a:xfrm>
            <a:off x="330588" y="6519692"/>
            <a:ext cx="2317362" cy="274320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lang="en-US" sz="900" b="0" kern="1200" smtClean="0">
                <a:solidFill>
                  <a:schemeClr val="bg1">
                    <a:lumMod val="75000"/>
                  </a:schemeClr>
                </a:solidFill>
                <a:latin typeface="+mn-lt"/>
                <a:ea typeface="+mn-ea"/>
                <a:cs typeface="Arial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50000"/>
              </a:spcBef>
              <a:buClr>
                <a:schemeClr val="folHlink"/>
              </a:buClr>
              <a:buFont typeface="Wingdings" pitchFamily="2" charset="2"/>
              <a:buNone/>
              <a:defRPr/>
            </a:pPr>
            <a:r>
              <a:rPr lang="en-US" sz="1000" dirty="0">
                <a:solidFill>
                  <a:schemeClr val="bg1">
                    <a:lumMod val="50000"/>
                  </a:schemeClr>
                </a:solidFill>
              </a:rPr>
              <a:t> © 2023 Jenzabar, Inc.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68AE42B9-1967-EE40-8502-6CA47914D50C}"/>
              </a:ext>
            </a:extLst>
          </p:cNvPr>
          <p:cNvSpPr txBox="1">
            <a:spLocks/>
          </p:cNvSpPr>
          <p:nvPr userDrawn="1"/>
        </p:nvSpPr>
        <p:spPr>
          <a:xfrm>
            <a:off x="10926540" y="6395109"/>
            <a:ext cx="914400" cy="274320"/>
          </a:xfrm>
          <a:prstGeom prst="rect">
            <a:avLst/>
          </a:prstGeom>
        </p:spPr>
        <p:txBody>
          <a:bodyPr anchor="t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9037EDB1-5B40-E248-BF7D-6BAFEC74E2F4}" type="slidenum">
              <a:rPr lang="en-US" sz="1400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 algn="r"/>
              <a:t>‹#›</a:t>
            </a:fld>
            <a:endParaRPr lang="en-US" sz="14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0" name="Arrow: Pentagon 2">
            <a:extLst>
              <a:ext uri="{FF2B5EF4-FFF2-40B4-BE49-F238E27FC236}">
                <a16:creationId xmlns:a16="http://schemas.microsoft.com/office/drawing/2014/main" id="{2C2A4547-F6F2-E56D-1A4B-97EED131166A}"/>
              </a:ext>
            </a:extLst>
          </p:cNvPr>
          <p:cNvSpPr/>
          <p:nvPr userDrawn="1"/>
        </p:nvSpPr>
        <p:spPr>
          <a:xfrm flipH="1">
            <a:off x="7705093" y="-1487934"/>
            <a:ext cx="6208030" cy="2479714"/>
          </a:xfrm>
          <a:custGeom>
            <a:avLst/>
            <a:gdLst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929943"/>
              <a:gd name="connsiteX1" fmla="*/ 0 w 5916562"/>
              <a:gd name="connsiteY1" fmla="*/ 0 h 2929943"/>
              <a:gd name="connsiteX2" fmla="*/ 5916562 w 5916562"/>
              <a:gd name="connsiteY2" fmla="*/ 1446198 h 2929943"/>
              <a:gd name="connsiteX3" fmla="*/ 0 w 5916562"/>
              <a:gd name="connsiteY3" fmla="*/ 2892395 h 2929943"/>
              <a:gd name="connsiteX4" fmla="*/ 0 w 5916562"/>
              <a:gd name="connsiteY4" fmla="*/ 2892395 h 2929943"/>
              <a:gd name="connsiteX5" fmla="*/ 0 w 5916562"/>
              <a:gd name="connsiteY5" fmla="*/ 0 h 2929943"/>
              <a:gd name="connsiteX0" fmla="*/ 0 w 5926395"/>
              <a:gd name="connsiteY0" fmla="*/ 2467899 h 2929943"/>
              <a:gd name="connsiteX1" fmla="*/ 9833 w 5926395"/>
              <a:gd name="connsiteY1" fmla="*/ 0 h 2929943"/>
              <a:gd name="connsiteX2" fmla="*/ 5926395 w 5926395"/>
              <a:gd name="connsiteY2" fmla="*/ 1446198 h 2929943"/>
              <a:gd name="connsiteX3" fmla="*/ 9833 w 5926395"/>
              <a:gd name="connsiteY3" fmla="*/ 2892395 h 2929943"/>
              <a:gd name="connsiteX4" fmla="*/ 9833 w 5926395"/>
              <a:gd name="connsiteY4" fmla="*/ 2892395 h 2929943"/>
              <a:gd name="connsiteX5" fmla="*/ 0 w 5926395"/>
              <a:gd name="connsiteY5" fmla="*/ 2467899 h 2929943"/>
              <a:gd name="connsiteX0" fmla="*/ 0 w 5926395"/>
              <a:gd name="connsiteY0" fmla="*/ 2495264 h 2957308"/>
              <a:gd name="connsiteX1" fmla="*/ 9833 w 5926395"/>
              <a:gd name="connsiteY1" fmla="*/ 27365 h 2957308"/>
              <a:gd name="connsiteX2" fmla="*/ 5926395 w 5926395"/>
              <a:gd name="connsiteY2" fmla="*/ 1473563 h 2957308"/>
              <a:gd name="connsiteX3" fmla="*/ 9833 w 5926395"/>
              <a:gd name="connsiteY3" fmla="*/ 2919760 h 2957308"/>
              <a:gd name="connsiteX4" fmla="*/ 9833 w 5926395"/>
              <a:gd name="connsiteY4" fmla="*/ 2919760 h 2957308"/>
              <a:gd name="connsiteX5" fmla="*/ 0 w 5926395"/>
              <a:gd name="connsiteY5" fmla="*/ 2495264 h 2957308"/>
              <a:gd name="connsiteX0" fmla="*/ 0 w 6634545"/>
              <a:gd name="connsiteY0" fmla="*/ 2862942 h 3287573"/>
              <a:gd name="connsiteX1" fmla="*/ 9833 w 6634545"/>
              <a:gd name="connsiteY1" fmla="*/ 395043 h 3287573"/>
              <a:gd name="connsiteX2" fmla="*/ 6634542 w 6634545"/>
              <a:gd name="connsiteY2" fmla="*/ 974016 h 3287573"/>
              <a:gd name="connsiteX3" fmla="*/ 9833 w 6634545"/>
              <a:gd name="connsiteY3" fmla="*/ 3287438 h 3287573"/>
              <a:gd name="connsiteX4" fmla="*/ 9833 w 6634545"/>
              <a:gd name="connsiteY4" fmla="*/ 3287438 h 3287573"/>
              <a:gd name="connsiteX5" fmla="*/ 0 w 6634545"/>
              <a:gd name="connsiteY5" fmla="*/ 2862942 h 3287573"/>
              <a:gd name="connsiteX0" fmla="*/ 0 w 6634545"/>
              <a:gd name="connsiteY0" fmla="*/ 2468017 h 2892648"/>
              <a:gd name="connsiteX1" fmla="*/ 9833 w 6634545"/>
              <a:gd name="connsiteY1" fmla="*/ 118 h 2892648"/>
              <a:gd name="connsiteX2" fmla="*/ 6634542 w 6634545"/>
              <a:gd name="connsiteY2" fmla="*/ 579091 h 2892648"/>
              <a:gd name="connsiteX3" fmla="*/ 9833 w 6634545"/>
              <a:gd name="connsiteY3" fmla="*/ 2892513 h 2892648"/>
              <a:gd name="connsiteX4" fmla="*/ 9833 w 6634545"/>
              <a:gd name="connsiteY4" fmla="*/ 2892513 h 2892648"/>
              <a:gd name="connsiteX5" fmla="*/ 0 w 6634545"/>
              <a:gd name="connsiteY5" fmla="*/ 2468017 h 2892648"/>
              <a:gd name="connsiteX0" fmla="*/ 20838 w 6624990"/>
              <a:gd name="connsiteY0" fmla="*/ 1307948 h 2892648"/>
              <a:gd name="connsiteX1" fmla="*/ 278 w 6624990"/>
              <a:gd name="connsiteY1" fmla="*/ 118 h 2892648"/>
              <a:gd name="connsiteX2" fmla="*/ 6624987 w 6624990"/>
              <a:gd name="connsiteY2" fmla="*/ 579091 h 2892648"/>
              <a:gd name="connsiteX3" fmla="*/ 278 w 6624990"/>
              <a:gd name="connsiteY3" fmla="*/ 2892513 h 2892648"/>
              <a:gd name="connsiteX4" fmla="*/ 278 w 6624990"/>
              <a:gd name="connsiteY4" fmla="*/ 2892513 h 2892648"/>
              <a:gd name="connsiteX5" fmla="*/ 20838 w 6624990"/>
              <a:gd name="connsiteY5" fmla="*/ 1307948 h 2892648"/>
              <a:gd name="connsiteX0" fmla="*/ 20838 w 11058870"/>
              <a:gd name="connsiteY0" fmla="*/ 1307907 h 2892797"/>
              <a:gd name="connsiteX1" fmla="*/ 278 w 11058870"/>
              <a:gd name="connsiteY1" fmla="*/ 77 h 2892797"/>
              <a:gd name="connsiteX2" fmla="*/ 11058868 w 11058870"/>
              <a:gd name="connsiteY2" fmla="*/ 883031 h 2892797"/>
              <a:gd name="connsiteX3" fmla="*/ 278 w 11058870"/>
              <a:gd name="connsiteY3" fmla="*/ 2892472 h 2892797"/>
              <a:gd name="connsiteX4" fmla="*/ 278 w 11058870"/>
              <a:gd name="connsiteY4" fmla="*/ 2892472 h 2892797"/>
              <a:gd name="connsiteX5" fmla="*/ 20838 w 11058870"/>
              <a:gd name="connsiteY5" fmla="*/ 1307907 h 2892797"/>
              <a:gd name="connsiteX0" fmla="*/ 20838 w 11058870"/>
              <a:gd name="connsiteY0" fmla="*/ 1307907 h 2998831"/>
              <a:gd name="connsiteX1" fmla="*/ 278 w 11058870"/>
              <a:gd name="connsiteY1" fmla="*/ 77 h 2998831"/>
              <a:gd name="connsiteX2" fmla="*/ 11058868 w 11058870"/>
              <a:gd name="connsiteY2" fmla="*/ 883031 h 2998831"/>
              <a:gd name="connsiteX3" fmla="*/ 278 w 11058870"/>
              <a:gd name="connsiteY3" fmla="*/ 2892472 h 2998831"/>
              <a:gd name="connsiteX4" fmla="*/ 278 w 11058870"/>
              <a:gd name="connsiteY4" fmla="*/ 2892472 h 2998831"/>
              <a:gd name="connsiteX5" fmla="*/ 20838 w 11058870"/>
              <a:gd name="connsiteY5" fmla="*/ 1307907 h 2998831"/>
              <a:gd name="connsiteX0" fmla="*/ 20838 w 10850148"/>
              <a:gd name="connsiteY0" fmla="*/ 1325770 h 2910777"/>
              <a:gd name="connsiteX1" fmla="*/ 278 w 10850148"/>
              <a:gd name="connsiteY1" fmla="*/ 17940 h 2910777"/>
              <a:gd name="connsiteX2" fmla="*/ 10850151 w 10850148"/>
              <a:gd name="connsiteY2" fmla="*/ 4018 h 2910777"/>
              <a:gd name="connsiteX3" fmla="*/ 278 w 10850148"/>
              <a:gd name="connsiteY3" fmla="*/ 2910335 h 2910777"/>
              <a:gd name="connsiteX4" fmla="*/ 278 w 10850148"/>
              <a:gd name="connsiteY4" fmla="*/ 2910335 h 2910777"/>
              <a:gd name="connsiteX5" fmla="*/ 20838 w 10850148"/>
              <a:gd name="connsiteY5" fmla="*/ 1325770 h 2910777"/>
              <a:gd name="connsiteX0" fmla="*/ 20838 w 10850148"/>
              <a:gd name="connsiteY0" fmla="*/ 1325770 h 2931965"/>
              <a:gd name="connsiteX1" fmla="*/ 278 w 10850148"/>
              <a:gd name="connsiteY1" fmla="*/ 17940 h 2931965"/>
              <a:gd name="connsiteX2" fmla="*/ 10850151 w 10850148"/>
              <a:gd name="connsiteY2" fmla="*/ 4018 h 2931965"/>
              <a:gd name="connsiteX3" fmla="*/ 278 w 10850148"/>
              <a:gd name="connsiteY3" fmla="*/ 2910335 h 2931965"/>
              <a:gd name="connsiteX4" fmla="*/ 278 w 10850148"/>
              <a:gd name="connsiteY4" fmla="*/ 2910335 h 2931965"/>
              <a:gd name="connsiteX5" fmla="*/ 20838 w 10850148"/>
              <a:gd name="connsiteY5" fmla="*/ 1325770 h 2931965"/>
              <a:gd name="connsiteX0" fmla="*/ 20835 w 10997401"/>
              <a:gd name="connsiteY0" fmla="*/ 1554056 h 3143334"/>
              <a:gd name="connsiteX1" fmla="*/ 275 w 10997401"/>
              <a:gd name="connsiteY1" fmla="*/ 246226 h 3143334"/>
              <a:gd name="connsiteX2" fmla="*/ 10997401 w 10997401"/>
              <a:gd name="connsiteY2" fmla="*/ 388 h 3143334"/>
              <a:gd name="connsiteX3" fmla="*/ 275 w 10997401"/>
              <a:gd name="connsiteY3" fmla="*/ 3138621 h 3143334"/>
              <a:gd name="connsiteX4" fmla="*/ 275 w 10997401"/>
              <a:gd name="connsiteY4" fmla="*/ 3138621 h 3143334"/>
              <a:gd name="connsiteX5" fmla="*/ 20835 w 10997401"/>
              <a:gd name="connsiteY5" fmla="*/ 1554056 h 3143334"/>
              <a:gd name="connsiteX0" fmla="*/ 20835 w 11042772"/>
              <a:gd name="connsiteY0" fmla="*/ 1631271 h 3218266"/>
              <a:gd name="connsiteX1" fmla="*/ 275 w 11042772"/>
              <a:gd name="connsiteY1" fmla="*/ 323441 h 3218266"/>
              <a:gd name="connsiteX2" fmla="*/ 11042772 w 11042772"/>
              <a:gd name="connsiteY2" fmla="*/ 296 h 3218266"/>
              <a:gd name="connsiteX3" fmla="*/ 275 w 11042772"/>
              <a:gd name="connsiteY3" fmla="*/ 3215836 h 3218266"/>
              <a:gd name="connsiteX4" fmla="*/ 275 w 11042772"/>
              <a:gd name="connsiteY4" fmla="*/ 3215836 h 3218266"/>
              <a:gd name="connsiteX5" fmla="*/ 20835 w 11042772"/>
              <a:gd name="connsiteY5" fmla="*/ 1631271 h 3218266"/>
              <a:gd name="connsiteX0" fmla="*/ 20559 w 11042496"/>
              <a:gd name="connsiteY0" fmla="*/ 2340914 h 3927912"/>
              <a:gd name="connsiteX1" fmla="*/ 54765 w 11042496"/>
              <a:gd name="connsiteY1" fmla="*/ 94 h 3927912"/>
              <a:gd name="connsiteX2" fmla="*/ 11042496 w 11042496"/>
              <a:gd name="connsiteY2" fmla="*/ 709939 h 3927912"/>
              <a:gd name="connsiteX3" fmla="*/ -1 w 11042496"/>
              <a:gd name="connsiteY3" fmla="*/ 3925479 h 3927912"/>
              <a:gd name="connsiteX4" fmla="*/ -1 w 11042496"/>
              <a:gd name="connsiteY4" fmla="*/ 3925479 h 3927912"/>
              <a:gd name="connsiteX5" fmla="*/ 20559 w 11042496"/>
              <a:gd name="connsiteY5" fmla="*/ 2340914 h 3927912"/>
              <a:gd name="connsiteX0" fmla="*/ 20559 w 11042496"/>
              <a:gd name="connsiteY0" fmla="*/ 2618033 h 4205031"/>
              <a:gd name="connsiteX1" fmla="*/ 3724109 w 11042496"/>
              <a:gd name="connsiteY1" fmla="*/ 69 h 4205031"/>
              <a:gd name="connsiteX2" fmla="*/ 11042496 w 11042496"/>
              <a:gd name="connsiteY2" fmla="*/ 987058 h 4205031"/>
              <a:gd name="connsiteX3" fmla="*/ -1 w 11042496"/>
              <a:gd name="connsiteY3" fmla="*/ 4202598 h 4205031"/>
              <a:gd name="connsiteX4" fmla="*/ -1 w 11042496"/>
              <a:gd name="connsiteY4" fmla="*/ 4202598 h 4205031"/>
              <a:gd name="connsiteX5" fmla="*/ 20559 w 11042496"/>
              <a:gd name="connsiteY5" fmla="*/ 2618033 h 4205031"/>
              <a:gd name="connsiteX0" fmla="*/ 20559 w 11042496"/>
              <a:gd name="connsiteY0" fmla="*/ 2618033 h 4205031"/>
              <a:gd name="connsiteX1" fmla="*/ 3724109 w 11042496"/>
              <a:gd name="connsiteY1" fmla="*/ 69 h 4205031"/>
              <a:gd name="connsiteX2" fmla="*/ 11042496 w 11042496"/>
              <a:gd name="connsiteY2" fmla="*/ 987058 h 4205031"/>
              <a:gd name="connsiteX3" fmla="*/ -1 w 11042496"/>
              <a:gd name="connsiteY3" fmla="*/ 4202598 h 4205031"/>
              <a:gd name="connsiteX4" fmla="*/ -1 w 11042496"/>
              <a:gd name="connsiteY4" fmla="*/ 4202598 h 4205031"/>
              <a:gd name="connsiteX5" fmla="*/ 20559 w 11042496"/>
              <a:gd name="connsiteY5" fmla="*/ 2618033 h 4205031"/>
              <a:gd name="connsiteX0" fmla="*/ 20559 w 11042496"/>
              <a:gd name="connsiteY0" fmla="*/ 2643230 h 4230228"/>
              <a:gd name="connsiteX1" fmla="*/ 4518221 w 11042496"/>
              <a:gd name="connsiteY1" fmla="*/ 68 h 4230228"/>
              <a:gd name="connsiteX2" fmla="*/ 11042496 w 11042496"/>
              <a:gd name="connsiteY2" fmla="*/ 1012255 h 4230228"/>
              <a:gd name="connsiteX3" fmla="*/ -1 w 11042496"/>
              <a:gd name="connsiteY3" fmla="*/ 4227795 h 4230228"/>
              <a:gd name="connsiteX4" fmla="*/ -1 w 11042496"/>
              <a:gd name="connsiteY4" fmla="*/ 4227795 h 4230228"/>
              <a:gd name="connsiteX5" fmla="*/ 20559 w 11042496"/>
              <a:gd name="connsiteY5" fmla="*/ 2643230 h 4230228"/>
              <a:gd name="connsiteX0" fmla="*/ 20559 w 11042496"/>
              <a:gd name="connsiteY0" fmla="*/ 2643230 h 4230228"/>
              <a:gd name="connsiteX1" fmla="*/ 4518221 w 11042496"/>
              <a:gd name="connsiteY1" fmla="*/ 68 h 4230228"/>
              <a:gd name="connsiteX2" fmla="*/ 11042496 w 11042496"/>
              <a:gd name="connsiteY2" fmla="*/ 1012255 h 4230228"/>
              <a:gd name="connsiteX3" fmla="*/ -1 w 11042496"/>
              <a:gd name="connsiteY3" fmla="*/ 4227795 h 4230228"/>
              <a:gd name="connsiteX4" fmla="*/ -1 w 11042496"/>
              <a:gd name="connsiteY4" fmla="*/ 4227795 h 4230228"/>
              <a:gd name="connsiteX5" fmla="*/ 20559 w 11042496"/>
              <a:gd name="connsiteY5" fmla="*/ 2643230 h 4230228"/>
              <a:gd name="connsiteX0" fmla="*/ 20559 w 11042496"/>
              <a:gd name="connsiteY0" fmla="*/ 3121911 h 4708909"/>
              <a:gd name="connsiteX1" fmla="*/ 4436071 w 11042496"/>
              <a:gd name="connsiteY1" fmla="*/ 45 h 4708909"/>
              <a:gd name="connsiteX2" fmla="*/ 11042496 w 11042496"/>
              <a:gd name="connsiteY2" fmla="*/ 1490936 h 4708909"/>
              <a:gd name="connsiteX3" fmla="*/ -1 w 11042496"/>
              <a:gd name="connsiteY3" fmla="*/ 4706476 h 4708909"/>
              <a:gd name="connsiteX4" fmla="*/ -1 w 11042496"/>
              <a:gd name="connsiteY4" fmla="*/ 4706476 h 4708909"/>
              <a:gd name="connsiteX5" fmla="*/ 20559 w 11042496"/>
              <a:gd name="connsiteY5" fmla="*/ 3121911 h 4708909"/>
              <a:gd name="connsiteX0" fmla="*/ 20559 w 11042496"/>
              <a:gd name="connsiteY0" fmla="*/ 3399150 h 4986148"/>
              <a:gd name="connsiteX1" fmla="*/ 4235191 w 11042496"/>
              <a:gd name="connsiteY1" fmla="*/ 39 h 4986148"/>
              <a:gd name="connsiteX2" fmla="*/ 11042496 w 11042496"/>
              <a:gd name="connsiteY2" fmla="*/ 1768175 h 4986148"/>
              <a:gd name="connsiteX3" fmla="*/ -1 w 11042496"/>
              <a:gd name="connsiteY3" fmla="*/ 4983715 h 4986148"/>
              <a:gd name="connsiteX4" fmla="*/ -1 w 11042496"/>
              <a:gd name="connsiteY4" fmla="*/ 4983715 h 4986148"/>
              <a:gd name="connsiteX5" fmla="*/ 20559 w 11042496"/>
              <a:gd name="connsiteY5" fmla="*/ 3399150 h 4986148"/>
              <a:gd name="connsiteX0" fmla="*/ 20559 w 11042496"/>
              <a:gd name="connsiteY0" fmla="*/ 3306739 h 4893737"/>
              <a:gd name="connsiteX1" fmla="*/ 4616863 w 11042496"/>
              <a:gd name="connsiteY1" fmla="*/ 42 h 4893737"/>
              <a:gd name="connsiteX2" fmla="*/ 11042496 w 11042496"/>
              <a:gd name="connsiteY2" fmla="*/ 1675764 h 4893737"/>
              <a:gd name="connsiteX3" fmla="*/ -1 w 11042496"/>
              <a:gd name="connsiteY3" fmla="*/ 4891304 h 4893737"/>
              <a:gd name="connsiteX4" fmla="*/ -1 w 11042496"/>
              <a:gd name="connsiteY4" fmla="*/ 4891304 h 4893737"/>
              <a:gd name="connsiteX5" fmla="*/ 20559 w 11042496"/>
              <a:gd name="connsiteY5" fmla="*/ 3306739 h 4893737"/>
              <a:gd name="connsiteX0" fmla="*/ 20559 w 11042496"/>
              <a:gd name="connsiteY0" fmla="*/ 3306739 h 4893737"/>
              <a:gd name="connsiteX1" fmla="*/ 4616863 w 11042496"/>
              <a:gd name="connsiteY1" fmla="*/ 42 h 4893737"/>
              <a:gd name="connsiteX2" fmla="*/ 11042496 w 11042496"/>
              <a:gd name="connsiteY2" fmla="*/ 1675764 h 4893737"/>
              <a:gd name="connsiteX3" fmla="*/ -1 w 11042496"/>
              <a:gd name="connsiteY3" fmla="*/ 4891304 h 4893737"/>
              <a:gd name="connsiteX4" fmla="*/ -1 w 11042496"/>
              <a:gd name="connsiteY4" fmla="*/ 4891304 h 4893737"/>
              <a:gd name="connsiteX5" fmla="*/ 20559 w 11042496"/>
              <a:gd name="connsiteY5" fmla="*/ 3306739 h 4893737"/>
              <a:gd name="connsiteX0" fmla="*/ 20559 w 11042496"/>
              <a:gd name="connsiteY0" fmla="*/ 3331648 h 4918646"/>
              <a:gd name="connsiteX1" fmla="*/ 4616863 w 11042496"/>
              <a:gd name="connsiteY1" fmla="*/ 24951 h 4918646"/>
              <a:gd name="connsiteX2" fmla="*/ 11042496 w 11042496"/>
              <a:gd name="connsiteY2" fmla="*/ 1700673 h 4918646"/>
              <a:gd name="connsiteX3" fmla="*/ -1 w 11042496"/>
              <a:gd name="connsiteY3" fmla="*/ 4916213 h 4918646"/>
              <a:gd name="connsiteX4" fmla="*/ -1 w 11042496"/>
              <a:gd name="connsiteY4" fmla="*/ 4916213 h 4918646"/>
              <a:gd name="connsiteX5" fmla="*/ 20559 w 11042496"/>
              <a:gd name="connsiteY5" fmla="*/ 3331648 h 4918646"/>
              <a:gd name="connsiteX0" fmla="*/ 20559 w 11042496"/>
              <a:gd name="connsiteY0" fmla="*/ 3414157 h 5001155"/>
              <a:gd name="connsiteX1" fmla="*/ 4817744 w 11042496"/>
              <a:gd name="connsiteY1" fmla="*/ 24289 h 5001155"/>
              <a:gd name="connsiteX2" fmla="*/ 11042496 w 11042496"/>
              <a:gd name="connsiteY2" fmla="*/ 1783182 h 5001155"/>
              <a:gd name="connsiteX3" fmla="*/ -1 w 11042496"/>
              <a:gd name="connsiteY3" fmla="*/ 4998722 h 5001155"/>
              <a:gd name="connsiteX4" fmla="*/ -1 w 11042496"/>
              <a:gd name="connsiteY4" fmla="*/ 4998722 h 5001155"/>
              <a:gd name="connsiteX5" fmla="*/ 20559 w 11042496"/>
              <a:gd name="connsiteY5" fmla="*/ 3414157 h 5001155"/>
              <a:gd name="connsiteX0" fmla="*/ 20559 w 11116911"/>
              <a:gd name="connsiteY0" fmla="*/ 3725977 h 5312975"/>
              <a:gd name="connsiteX1" fmla="*/ 4817744 w 11116911"/>
              <a:gd name="connsiteY1" fmla="*/ 336109 h 5312975"/>
              <a:gd name="connsiteX2" fmla="*/ 4833229 w 11116911"/>
              <a:gd name="connsiteY2" fmla="*/ 321895 h 5312975"/>
              <a:gd name="connsiteX3" fmla="*/ 11042496 w 11116911"/>
              <a:gd name="connsiteY3" fmla="*/ 2095002 h 5312975"/>
              <a:gd name="connsiteX4" fmla="*/ -1 w 11116911"/>
              <a:gd name="connsiteY4" fmla="*/ 5310542 h 5312975"/>
              <a:gd name="connsiteX5" fmla="*/ -1 w 11116911"/>
              <a:gd name="connsiteY5" fmla="*/ 5310542 h 5312975"/>
              <a:gd name="connsiteX6" fmla="*/ 20559 w 11116911"/>
              <a:gd name="connsiteY6" fmla="*/ 3725977 h 5312975"/>
              <a:gd name="connsiteX0" fmla="*/ 20559 w 11157679"/>
              <a:gd name="connsiteY0" fmla="*/ 3852972 h 5439970"/>
              <a:gd name="connsiteX1" fmla="*/ 4817744 w 11157679"/>
              <a:gd name="connsiteY1" fmla="*/ 463104 h 5439970"/>
              <a:gd name="connsiteX2" fmla="*/ 7163438 w 11157679"/>
              <a:gd name="connsiteY2" fmla="*/ 217854 h 5439970"/>
              <a:gd name="connsiteX3" fmla="*/ 11042496 w 11157679"/>
              <a:gd name="connsiteY3" fmla="*/ 2221997 h 5439970"/>
              <a:gd name="connsiteX4" fmla="*/ -1 w 11157679"/>
              <a:gd name="connsiteY4" fmla="*/ 5437537 h 5439970"/>
              <a:gd name="connsiteX5" fmla="*/ -1 w 11157679"/>
              <a:gd name="connsiteY5" fmla="*/ 5437537 h 5439970"/>
              <a:gd name="connsiteX6" fmla="*/ 20559 w 11157679"/>
              <a:gd name="connsiteY6" fmla="*/ 3852972 h 5439970"/>
              <a:gd name="connsiteX0" fmla="*/ 20559 w 11157679"/>
              <a:gd name="connsiteY0" fmla="*/ 3886679 h 5473677"/>
              <a:gd name="connsiteX1" fmla="*/ 1945158 w 11157679"/>
              <a:gd name="connsiteY1" fmla="*/ 422879 h 5473677"/>
              <a:gd name="connsiteX2" fmla="*/ 7163438 w 11157679"/>
              <a:gd name="connsiteY2" fmla="*/ 251561 h 5473677"/>
              <a:gd name="connsiteX3" fmla="*/ 11042496 w 11157679"/>
              <a:gd name="connsiteY3" fmla="*/ 2255704 h 5473677"/>
              <a:gd name="connsiteX4" fmla="*/ -1 w 11157679"/>
              <a:gd name="connsiteY4" fmla="*/ 5471244 h 5473677"/>
              <a:gd name="connsiteX5" fmla="*/ -1 w 11157679"/>
              <a:gd name="connsiteY5" fmla="*/ 5471244 h 5473677"/>
              <a:gd name="connsiteX6" fmla="*/ 20559 w 11157679"/>
              <a:gd name="connsiteY6" fmla="*/ 3886679 h 5473677"/>
              <a:gd name="connsiteX0" fmla="*/ 20559 w 11176931"/>
              <a:gd name="connsiteY0" fmla="*/ 3611607 h 5198605"/>
              <a:gd name="connsiteX1" fmla="*/ 1945158 w 11176931"/>
              <a:gd name="connsiteY1" fmla="*/ 147807 h 5198605"/>
              <a:gd name="connsiteX2" fmla="*/ 7776122 w 11176931"/>
              <a:gd name="connsiteY2" fmla="*/ 762008 h 5198605"/>
              <a:gd name="connsiteX3" fmla="*/ 11042496 w 11176931"/>
              <a:gd name="connsiteY3" fmla="*/ 1980632 h 5198605"/>
              <a:gd name="connsiteX4" fmla="*/ -1 w 11176931"/>
              <a:gd name="connsiteY4" fmla="*/ 5196172 h 5198605"/>
              <a:gd name="connsiteX5" fmla="*/ -1 w 11176931"/>
              <a:gd name="connsiteY5" fmla="*/ 5196172 h 5198605"/>
              <a:gd name="connsiteX6" fmla="*/ 20559 w 11176931"/>
              <a:gd name="connsiteY6" fmla="*/ 3611607 h 5198605"/>
              <a:gd name="connsiteX0" fmla="*/ 20559 w 11176931"/>
              <a:gd name="connsiteY0" fmla="*/ 3903130 h 5490128"/>
              <a:gd name="connsiteX1" fmla="*/ 1603661 w 11176931"/>
              <a:gd name="connsiteY1" fmla="*/ 115883 h 5490128"/>
              <a:gd name="connsiteX2" fmla="*/ 7776122 w 11176931"/>
              <a:gd name="connsiteY2" fmla="*/ 1053531 h 5490128"/>
              <a:gd name="connsiteX3" fmla="*/ 11042496 w 11176931"/>
              <a:gd name="connsiteY3" fmla="*/ 2272155 h 5490128"/>
              <a:gd name="connsiteX4" fmla="*/ -1 w 11176931"/>
              <a:gd name="connsiteY4" fmla="*/ 5487695 h 5490128"/>
              <a:gd name="connsiteX5" fmla="*/ -1 w 11176931"/>
              <a:gd name="connsiteY5" fmla="*/ 5487695 h 5490128"/>
              <a:gd name="connsiteX6" fmla="*/ 20559 w 11176931"/>
              <a:gd name="connsiteY6" fmla="*/ 3903130 h 5490128"/>
              <a:gd name="connsiteX0" fmla="*/ 20559 w 11049146"/>
              <a:gd name="connsiteY0" fmla="*/ 3819090 h 5406088"/>
              <a:gd name="connsiteX1" fmla="*/ 1603661 w 11049146"/>
              <a:gd name="connsiteY1" fmla="*/ 31843 h 5406088"/>
              <a:gd name="connsiteX2" fmla="*/ 11042496 w 11049146"/>
              <a:gd name="connsiteY2" fmla="*/ 2188115 h 5406088"/>
              <a:gd name="connsiteX3" fmla="*/ -1 w 11049146"/>
              <a:gd name="connsiteY3" fmla="*/ 5403655 h 5406088"/>
              <a:gd name="connsiteX4" fmla="*/ -1 w 11049146"/>
              <a:gd name="connsiteY4" fmla="*/ 5403655 h 5406088"/>
              <a:gd name="connsiteX5" fmla="*/ 20559 w 11049146"/>
              <a:gd name="connsiteY5" fmla="*/ 3819090 h 5406088"/>
              <a:gd name="connsiteX0" fmla="*/ 20559 w 11050381"/>
              <a:gd name="connsiteY0" fmla="*/ 3837240 h 5424238"/>
              <a:gd name="connsiteX1" fmla="*/ 2869207 w 11050381"/>
              <a:gd name="connsiteY1" fmla="*/ 31510 h 5424238"/>
              <a:gd name="connsiteX2" fmla="*/ 11042496 w 11050381"/>
              <a:gd name="connsiteY2" fmla="*/ 2206265 h 5424238"/>
              <a:gd name="connsiteX3" fmla="*/ -1 w 11050381"/>
              <a:gd name="connsiteY3" fmla="*/ 5421805 h 5424238"/>
              <a:gd name="connsiteX4" fmla="*/ -1 w 11050381"/>
              <a:gd name="connsiteY4" fmla="*/ 5421805 h 5424238"/>
              <a:gd name="connsiteX5" fmla="*/ 20559 w 11050381"/>
              <a:gd name="connsiteY5" fmla="*/ 3837240 h 5424238"/>
              <a:gd name="connsiteX0" fmla="*/ 20559 w 11042495"/>
              <a:gd name="connsiteY0" fmla="*/ 3846810 h 5433808"/>
              <a:gd name="connsiteX1" fmla="*/ 2869207 w 11042495"/>
              <a:gd name="connsiteY1" fmla="*/ 41080 h 5433808"/>
              <a:gd name="connsiteX2" fmla="*/ 11042496 w 11042495"/>
              <a:gd name="connsiteY2" fmla="*/ 2215835 h 5433808"/>
              <a:gd name="connsiteX3" fmla="*/ -1 w 11042495"/>
              <a:gd name="connsiteY3" fmla="*/ 5431375 h 5433808"/>
              <a:gd name="connsiteX4" fmla="*/ -1 w 11042495"/>
              <a:gd name="connsiteY4" fmla="*/ 5431375 h 5433808"/>
              <a:gd name="connsiteX5" fmla="*/ 20559 w 11042495"/>
              <a:gd name="connsiteY5" fmla="*/ 3846810 h 5433808"/>
              <a:gd name="connsiteX0" fmla="*/ 20559 w 11042495"/>
              <a:gd name="connsiteY0" fmla="*/ 3819917 h 5406915"/>
              <a:gd name="connsiteX1" fmla="*/ 1874848 w 11042495"/>
              <a:gd name="connsiteY1" fmla="*/ 41910 h 5406915"/>
              <a:gd name="connsiteX2" fmla="*/ 11042496 w 11042495"/>
              <a:gd name="connsiteY2" fmla="*/ 2188942 h 5406915"/>
              <a:gd name="connsiteX3" fmla="*/ -1 w 11042495"/>
              <a:gd name="connsiteY3" fmla="*/ 5404482 h 5406915"/>
              <a:gd name="connsiteX4" fmla="*/ -1 w 11042495"/>
              <a:gd name="connsiteY4" fmla="*/ 5404482 h 5406915"/>
              <a:gd name="connsiteX5" fmla="*/ 20559 w 11042495"/>
              <a:gd name="connsiteY5" fmla="*/ 3819917 h 5406915"/>
              <a:gd name="connsiteX0" fmla="*/ 20559 w 11042495"/>
              <a:gd name="connsiteY0" fmla="*/ 3871151 h 5458149"/>
              <a:gd name="connsiteX1" fmla="*/ 1874848 w 11042495"/>
              <a:gd name="connsiteY1" fmla="*/ 93144 h 5458149"/>
              <a:gd name="connsiteX2" fmla="*/ 11042496 w 11042495"/>
              <a:gd name="connsiteY2" fmla="*/ 2240176 h 5458149"/>
              <a:gd name="connsiteX3" fmla="*/ -1 w 11042495"/>
              <a:gd name="connsiteY3" fmla="*/ 5455716 h 5458149"/>
              <a:gd name="connsiteX4" fmla="*/ -1 w 11042495"/>
              <a:gd name="connsiteY4" fmla="*/ 5455716 h 5458149"/>
              <a:gd name="connsiteX5" fmla="*/ 20559 w 11042495"/>
              <a:gd name="connsiteY5" fmla="*/ 3871151 h 5458149"/>
              <a:gd name="connsiteX0" fmla="*/ 20559 w 11042495"/>
              <a:gd name="connsiteY0" fmla="*/ 3871151 h 5458149"/>
              <a:gd name="connsiteX1" fmla="*/ 1874848 w 11042495"/>
              <a:gd name="connsiteY1" fmla="*/ 93144 h 5458149"/>
              <a:gd name="connsiteX2" fmla="*/ 11042496 w 11042495"/>
              <a:gd name="connsiteY2" fmla="*/ 2240176 h 5458149"/>
              <a:gd name="connsiteX3" fmla="*/ -1 w 11042495"/>
              <a:gd name="connsiteY3" fmla="*/ 5455716 h 5458149"/>
              <a:gd name="connsiteX4" fmla="*/ -1 w 11042495"/>
              <a:gd name="connsiteY4" fmla="*/ 5455716 h 5458149"/>
              <a:gd name="connsiteX5" fmla="*/ 20559 w 11042495"/>
              <a:gd name="connsiteY5" fmla="*/ 3871151 h 5458149"/>
              <a:gd name="connsiteX0" fmla="*/ 20559 w 11042495"/>
              <a:gd name="connsiteY0" fmla="*/ 3871151 h 5458149"/>
              <a:gd name="connsiteX1" fmla="*/ 1874848 w 11042495"/>
              <a:gd name="connsiteY1" fmla="*/ 93144 h 5458149"/>
              <a:gd name="connsiteX2" fmla="*/ 11042496 w 11042495"/>
              <a:gd name="connsiteY2" fmla="*/ 2240176 h 5458149"/>
              <a:gd name="connsiteX3" fmla="*/ -1 w 11042495"/>
              <a:gd name="connsiteY3" fmla="*/ 5455716 h 5458149"/>
              <a:gd name="connsiteX4" fmla="*/ -1 w 11042495"/>
              <a:gd name="connsiteY4" fmla="*/ 5455716 h 5458149"/>
              <a:gd name="connsiteX5" fmla="*/ 20559 w 11042495"/>
              <a:gd name="connsiteY5" fmla="*/ 3871151 h 5458149"/>
              <a:gd name="connsiteX0" fmla="*/ 0 w 11433738"/>
              <a:gd name="connsiteY0" fmla="*/ 2087562 h 5458149"/>
              <a:gd name="connsiteX1" fmla="*/ 2266091 w 11433738"/>
              <a:gd name="connsiteY1" fmla="*/ 93144 h 5458149"/>
              <a:gd name="connsiteX2" fmla="*/ 11433739 w 11433738"/>
              <a:gd name="connsiteY2" fmla="*/ 2240176 h 5458149"/>
              <a:gd name="connsiteX3" fmla="*/ 391242 w 11433738"/>
              <a:gd name="connsiteY3" fmla="*/ 5455716 h 5458149"/>
              <a:gd name="connsiteX4" fmla="*/ 391242 w 11433738"/>
              <a:gd name="connsiteY4" fmla="*/ 5455716 h 5458149"/>
              <a:gd name="connsiteX5" fmla="*/ 0 w 11433738"/>
              <a:gd name="connsiteY5" fmla="*/ 2087562 h 5458149"/>
              <a:gd name="connsiteX0" fmla="*/ 0 w 11162551"/>
              <a:gd name="connsiteY0" fmla="*/ 2013631 h 5458149"/>
              <a:gd name="connsiteX1" fmla="*/ 1994904 w 11162551"/>
              <a:gd name="connsiteY1" fmla="*/ 93144 h 5458149"/>
              <a:gd name="connsiteX2" fmla="*/ 11162552 w 11162551"/>
              <a:gd name="connsiteY2" fmla="*/ 2240176 h 5458149"/>
              <a:gd name="connsiteX3" fmla="*/ 120055 w 11162551"/>
              <a:gd name="connsiteY3" fmla="*/ 5455716 h 5458149"/>
              <a:gd name="connsiteX4" fmla="*/ 120055 w 11162551"/>
              <a:gd name="connsiteY4" fmla="*/ 5455716 h 5458149"/>
              <a:gd name="connsiteX5" fmla="*/ 0 w 11162551"/>
              <a:gd name="connsiteY5" fmla="*/ 2013631 h 5458149"/>
              <a:gd name="connsiteX0" fmla="*/ 0 w 11162551"/>
              <a:gd name="connsiteY0" fmla="*/ 2013631 h 5458149"/>
              <a:gd name="connsiteX1" fmla="*/ 1994904 w 11162551"/>
              <a:gd name="connsiteY1" fmla="*/ 93144 h 5458149"/>
              <a:gd name="connsiteX2" fmla="*/ 11162552 w 11162551"/>
              <a:gd name="connsiteY2" fmla="*/ 2240176 h 5458149"/>
              <a:gd name="connsiteX3" fmla="*/ 120055 w 11162551"/>
              <a:gd name="connsiteY3" fmla="*/ 5455716 h 5458149"/>
              <a:gd name="connsiteX4" fmla="*/ 120055 w 11162551"/>
              <a:gd name="connsiteY4" fmla="*/ 5455716 h 5458149"/>
              <a:gd name="connsiteX5" fmla="*/ 0 w 11162551"/>
              <a:gd name="connsiteY5" fmla="*/ 2013631 h 5458149"/>
              <a:gd name="connsiteX0" fmla="*/ 217782 w 11380333"/>
              <a:gd name="connsiteY0" fmla="*/ 1822647 h 5267165"/>
              <a:gd name="connsiteX1" fmla="*/ 947141 w 11380333"/>
              <a:gd name="connsiteY1" fmla="*/ 105471 h 5267165"/>
              <a:gd name="connsiteX2" fmla="*/ 11380334 w 11380333"/>
              <a:gd name="connsiteY2" fmla="*/ 2049192 h 5267165"/>
              <a:gd name="connsiteX3" fmla="*/ 337837 w 11380333"/>
              <a:gd name="connsiteY3" fmla="*/ 5264732 h 5267165"/>
              <a:gd name="connsiteX4" fmla="*/ 337837 w 11380333"/>
              <a:gd name="connsiteY4" fmla="*/ 5264732 h 5267165"/>
              <a:gd name="connsiteX5" fmla="*/ 217782 w 11380333"/>
              <a:gd name="connsiteY5" fmla="*/ 1822647 h 5267165"/>
              <a:gd name="connsiteX0" fmla="*/ 301935 w 12308870"/>
              <a:gd name="connsiteY0" fmla="*/ 1718632 h 5160954"/>
              <a:gd name="connsiteX1" fmla="*/ 1031294 w 12308870"/>
              <a:gd name="connsiteY1" fmla="*/ 1456 h 5160954"/>
              <a:gd name="connsiteX2" fmla="*/ 12308869 w 12308870"/>
              <a:gd name="connsiteY2" fmla="*/ 1573619 h 5160954"/>
              <a:gd name="connsiteX3" fmla="*/ 421990 w 12308870"/>
              <a:gd name="connsiteY3" fmla="*/ 5160717 h 5160954"/>
              <a:gd name="connsiteX4" fmla="*/ 421990 w 12308870"/>
              <a:gd name="connsiteY4" fmla="*/ 5160717 h 5160954"/>
              <a:gd name="connsiteX5" fmla="*/ 301935 w 12308870"/>
              <a:gd name="connsiteY5" fmla="*/ 1718632 h 5160954"/>
              <a:gd name="connsiteX0" fmla="*/ 301935 w 12308870"/>
              <a:gd name="connsiteY0" fmla="*/ 1718632 h 5162234"/>
              <a:gd name="connsiteX1" fmla="*/ 1031294 w 12308870"/>
              <a:gd name="connsiteY1" fmla="*/ 1456 h 5162234"/>
              <a:gd name="connsiteX2" fmla="*/ 12308869 w 12308870"/>
              <a:gd name="connsiteY2" fmla="*/ 1573619 h 5162234"/>
              <a:gd name="connsiteX3" fmla="*/ 421990 w 12308870"/>
              <a:gd name="connsiteY3" fmla="*/ 5160717 h 5162234"/>
              <a:gd name="connsiteX4" fmla="*/ 421990 w 12308870"/>
              <a:gd name="connsiteY4" fmla="*/ 5160717 h 5162234"/>
              <a:gd name="connsiteX5" fmla="*/ 301935 w 12308870"/>
              <a:gd name="connsiteY5" fmla="*/ 1718632 h 5162234"/>
              <a:gd name="connsiteX0" fmla="*/ 1 w 12006936"/>
              <a:gd name="connsiteY0" fmla="*/ 517448 h 3961050"/>
              <a:gd name="connsiteX1" fmla="*/ 12006935 w 12006936"/>
              <a:gd name="connsiteY1" fmla="*/ 372435 h 3961050"/>
              <a:gd name="connsiteX2" fmla="*/ 120056 w 12006936"/>
              <a:gd name="connsiteY2" fmla="*/ 3959533 h 3961050"/>
              <a:gd name="connsiteX3" fmla="*/ 120056 w 12006936"/>
              <a:gd name="connsiteY3" fmla="*/ 3959533 h 3961050"/>
              <a:gd name="connsiteX4" fmla="*/ 1 w 12006936"/>
              <a:gd name="connsiteY4" fmla="*/ 517448 h 3961050"/>
              <a:gd name="connsiteX0" fmla="*/ 1 w 12006936"/>
              <a:gd name="connsiteY0" fmla="*/ 1053535 h 4497137"/>
              <a:gd name="connsiteX1" fmla="*/ 12006935 w 12006936"/>
              <a:gd name="connsiteY1" fmla="*/ 908522 h 4497137"/>
              <a:gd name="connsiteX2" fmla="*/ 120056 w 12006936"/>
              <a:gd name="connsiteY2" fmla="*/ 4495620 h 4497137"/>
              <a:gd name="connsiteX3" fmla="*/ 120056 w 12006936"/>
              <a:gd name="connsiteY3" fmla="*/ 4495620 h 4497137"/>
              <a:gd name="connsiteX4" fmla="*/ 1 w 12006936"/>
              <a:gd name="connsiteY4" fmla="*/ 1053535 h 4497137"/>
              <a:gd name="connsiteX0" fmla="*/ 1250377 w 11886881"/>
              <a:gd name="connsiteY0" fmla="*/ 247677 h 5508269"/>
              <a:gd name="connsiteX1" fmla="*/ 11886880 w 11886881"/>
              <a:gd name="connsiteY1" fmla="*/ 1919654 h 5508269"/>
              <a:gd name="connsiteX2" fmla="*/ 1 w 11886881"/>
              <a:gd name="connsiteY2" fmla="*/ 5506752 h 5508269"/>
              <a:gd name="connsiteX3" fmla="*/ 1 w 11886881"/>
              <a:gd name="connsiteY3" fmla="*/ 5506752 h 5508269"/>
              <a:gd name="connsiteX4" fmla="*/ 1250377 w 11886881"/>
              <a:gd name="connsiteY4" fmla="*/ 247677 h 5508269"/>
              <a:gd name="connsiteX0" fmla="*/ 1250377 w 11886881"/>
              <a:gd name="connsiteY0" fmla="*/ 137508 h 5398100"/>
              <a:gd name="connsiteX1" fmla="*/ 11886880 w 11886881"/>
              <a:gd name="connsiteY1" fmla="*/ 1809485 h 5398100"/>
              <a:gd name="connsiteX2" fmla="*/ 1 w 11886881"/>
              <a:gd name="connsiteY2" fmla="*/ 5396583 h 5398100"/>
              <a:gd name="connsiteX3" fmla="*/ 1 w 11886881"/>
              <a:gd name="connsiteY3" fmla="*/ 5396583 h 5398100"/>
              <a:gd name="connsiteX4" fmla="*/ 1250377 w 11886881"/>
              <a:gd name="connsiteY4" fmla="*/ 137508 h 5398100"/>
              <a:gd name="connsiteX0" fmla="*/ 1250377 w 13010437"/>
              <a:gd name="connsiteY0" fmla="*/ 95967 h 5372937"/>
              <a:gd name="connsiteX1" fmla="*/ 13010437 w 13010437"/>
              <a:gd name="connsiteY1" fmla="*/ 2111213 h 5372937"/>
              <a:gd name="connsiteX2" fmla="*/ 1 w 13010437"/>
              <a:gd name="connsiteY2" fmla="*/ 5355042 h 5372937"/>
              <a:gd name="connsiteX3" fmla="*/ 1 w 13010437"/>
              <a:gd name="connsiteY3" fmla="*/ 5355042 h 5372937"/>
              <a:gd name="connsiteX4" fmla="*/ 1250377 w 13010437"/>
              <a:gd name="connsiteY4" fmla="*/ 95967 h 5372937"/>
              <a:gd name="connsiteX0" fmla="*/ 1250377 w 13010437"/>
              <a:gd name="connsiteY0" fmla="*/ 79099 h 5356069"/>
              <a:gd name="connsiteX1" fmla="*/ 13010437 w 13010437"/>
              <a:gd name="connsiteY1" fmla="*/ 2094345 h 5356069"/>
              <a:gd name="connsiteX2" fmla="*/ 1 w 13010437"/>
              <a:gd name="connsiteY2" fmla="*/ 5338174 h 5356069"/>
              <a:gd name="connsiteX3" fmla="*/ 1 w 13010437"/>
              <a:gd name="connsiteY3" fmla="*/ 5338174 h 5356069"/>
              <a:gd name="connsiteX4" fmla="*/ 1250377 w 13010437"/>
              <a:gd name="connsiteY4" fmla="*/ 79099 h 5356069"/>
              <a:gd name="connsiteX0" fmla="*/ 1250377 w 13010437"/>
              <a:gd name="connsiteY0" fmla="*/ 31517 h 5308487"/>
              <a:gd name="connsiteX1" fmla="*/ 13010437 w 13010437"/>
              <a:gd name="connsiteY1" fmla="*/ 2046763 h 5308487"/>
              <a:gd name="connsiteX2" fmla="*/ 1 w 13010437"/>
              <a:gd name="connsiteY2" fmla="*/ 5290592 h 5308487"/>
              <a:gd name="connsiteX3" fmla="*/ 1 w 13010437"/>
              <a:gd name="connsiteY3" fmla="*/ 5290592 h 5308487"/>
              <a:gd name="connsiteX4" fmla="*/ 1250377 w 13010437"/>
              <a:gd name="connsiteY4" fmla="*/ 31517 h 53084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010437" h="5308487">
                <a:moveTo>
                  <a:pt x="1250377" y="31517"/>
                </a:moveTo>
                <a:cubicBezTo>
                  <a:pt x="2271003" y="-153133"/>
                  <a:pt x="8303644" y="467829"/>
                  <a:pt x="13010437" y="2046763"/>
                </a:cubicBezTo>
                <a:cubicBezTo>
                  <a:pt x="9888679" y="5707507"/>
                  <a:pt x="5739" y="5300142"/>
                  <a:pt x="1" y="5290592"/>
                </a:cubicBezTo>
                <a:lnTo>
                  <a:pt x="1" y="5290592"/>
                </a:lnTo>
                <a:lnTo>
                  <a:pt x="1250377" y="31517"/>
                </a:lnTo>
                <a:close/>
              </a:path>
            </a:pathLst>
          </a:custGeom>
          <a:gradFill flip="none" rotWithShape="1">
            <a:gsLst>
              <a:gs pos="0">
                <a:schemeClr val="accent3">
                  <a:lumMod val="67000"/>
                </a:schemeClr>
              </a:gs>
              <a:gs pos="48000">
                <a:schemeClr val="accent3">
                  <a:lumMod val="97000"/>
                  <a:lumOff val="3000"/>
                </a:schemeClr>
              </a:gs>
              <a:gs pos="100000">
                <a:schemeClr val="accent3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aseline="-25000" dirty="0"/>
              <a:t> </a:t>
            </a:r>
          </a:p>
        </p:txBody>
      </p:sp>
      <p:sp>
        <p:nvSpPr>
          <p:cNvPr id="72" name="Arrow: Pentagon 2">
            <a:extLst>
              <a:ext uri="{FF2B5EF4-FFF2-40B4-BE49-F238E27FC236}">
                <a16:creationId xmlns:a16="http://schemas.microsoft.com/office/drawing/2014/main" id="{881BC5C0-C1F4-7526-C974-64A54FBF86A9}"/>
              </a:ext>
            </a:extLst>
          </p:cNvPr>
          <p:cNvSpPr/>
          <p:nvPr userDrawn="1"/>
        </p:nvSpPr>
        <p:spPr>
          <a:xfrm rot="21008725" flipH="1">
            <a:off x="6627950" y="-797551"/>
            <a:ext cx="8362317" cy="1419345"/>
          </a:xfrm>
          <a:custGeom>
            <a:avLst/>
            <a:gdLst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892395"/>
              <a:gd name="connsiteX1" fmla="*/ 0 w 5916562"/>
              <a:gd name="connsiteY1" fmla="*/ 0 h 2892395"/>
              <a:gd name="connsiteX2" fmla="*/ 5916562 w 5916562"/>
              <a:gd name="connsiteY2" fmla="*/ 1446198 h 2892395"/>
              <a:gd name="connsiteX3" fmla="*/ 0 w 5916562"/>
              <a:gd name="connsiteY3" fmla="*/ 2892395 h 2892395"/>
              <a:gd name="connsiteX4" fmla="*/ 0 w 5916562"/>
              <a:gd name="connsiteY4" fmla="*/ 2892395 h 2892395"/>
              <a:gd name="connsiteX5" fmla="*/ 0 w 5916562"/>
              <a:gd name="connsiteY5" fmla="*/ 0 h 2892395"/>
              <a:gd name="connsiteX0" fmla="*/ 0 w 5916562"/>
              <a:gd name="connsiteY0" fmla="*/ 0 h 2929943"/>
              <a:gd name="connsiteX1" fmla="*/ 0 w 5916562"/>
              <a:gd name="connsiteY1" fmla="*/ 0 h 2929943"/>
              <a:gd name="connsiteX2" fmla="*/ 5916562 w 5916562"/>
              <a:gd name="connsiteY2" fmla="*/ 1446198 h 2929943"/>
              <a:gd name="connsiteX3" fmla="*/ 0 w 5916562"/>
              <a:gd name="connsiteY3" fmla="*/ 2892395 h 2929943"/>
              <a:gd name="connsiteX4" fmla="*/ 0 w 5916562"/>
              <a:gd name="connsiteY4" fmla="*/ 2892395 h 2929943"/>
              <a:gd name="connsiteX5" fmla="*/ 0 w 5916562"/>
              <a:gd name="connsiteY5" fmla="*/ 0 h 2929943"/>
              <a:gd name="connsiteX0" fmla="*/ 0 w 5926395"/>
              <a:gd name="connsiteY0" fmla="*/ 2467899 h 2929943"/>
              <a:gd name="connsiteX1" fmla="*/ 9833 w 5926395"/>
              <a:gd name="connsiteY1" fmla="*/ 0 h 2929943"/>
              <a:gd name="connsiteX2" fmla="*/ 5926395 w 5926395"/>
              <a:gd name="connsiteY2" fmla="*/ 1446198 h 2929943"/>
              <a:gd name="connsiteX3" fmla="*/ 9833 w 5926395"/>
              <a:gd name="connsiteY3" fmla="*/ 2892395 h 2929943"/>
              <a:gd name="connsiteX4" fmla="*/ 9833 w 5926395"/>
              <a:gd name="connsiteY4" fmla="*/ 2892395 h 2929943"/>
              <a:gd name="connsiteX5" fmla="*/ 0 w 5926395"/>
              <a:gd name="connsiteY5" fmla="*/ 2467899 h 2929943"/>
              <a:gd name="connsiteX0" fmla="*/ 0 w 5926395"/>
              <a:gd name="connsiteY0" fmla="*/ 2495264 h 2957308"/>
              <a:gd name="connsiteX1" fmla="*/ 9833 w 5926395"/>
              <a:gd name="connsiteY1" fmla="*/ 27365 h 2957308"/>
              <a:gd name="connsiteX2" fmla="*/ 5926395 w 5926395"/>
              <a:gd name="connsiteY2" fmla="*/ 1473563 h 2957308"/>
              <a:gd name="connsiteX3" fmla="*/ 9833 w 5926395"/>
              <a:gd name="connsiteY3" fmla="*/ 2919760 h 2957308"/>
              <a:gd name="connsiteX4" fmla="*/ 9833 w 5926395"/>
              <a:gd name="connsiteY4" fmla="*/ 2919760 h 2957308"/>
              <a:gd name="connsiteX5" fmla="*/ 0 w 5926395"/>
              <a:gd name="connsiteY5" fmla="*/ 2495264 h 2957308"/>
              <a:gd name="connsiteX0" fmla="*/ 0 w 6634545"/>
              <a:gd name="connsiteY0" fmla="*/ 2862942 h 3287573"/>
              <a:gd name="connsiteX1" fmla="*/ 9833 w 6634545"/>
              <a:gd name="connsiteY1" fmla="*/ 395043 h 3287573"/>
              <a:gd name="connsiteX2" fmla="*/ 6634542 w 6634545"/>
              <a:gd name="connsiteY2" fmla="*/ 974016 h 3287573"/>
              <a:gd name="connsiteX3" fmla="*/ 9833 w 6634545"/>
              <a:gd name="connsiteY3" fmla="*/ 3287438 h 3287573"/>
              <a:gd name="connsiteX4" fmla="*/ 9833 w 6634545"/>
              <a:gd name="connsiteY4" fmla="*/ 3287438 h 3287573"/>
              <a:gd name="connsiteX5" fmla="*/ 0 w 6634545"/>
              <a:gd name="connsiteY5" fmla="*/ 2862942 h 3287573"/>
              <a:gd name="connsiteX0" fmla="*/ 0 w 6634545"/>
              <a:gd name="connsiteY0" fmla="*/ 2468017 h 2892648"/>
              <a:gd name="connsiteX1" fmla="*/ 9833 w 6634545"/>
              <a:gd name="connsiteY1" fmla="*/ 118 h 2892648"/>
              <a:gd name="connsiteX2" fmla="*/ 6634542 w 6634545"/>
              <a:gd name="connsiteY2" fmla="*/ 579091 h 2892648"/>
              <a:gd name="connsiteX3" fmla="*/ 9833 w 6634545"/>
              <a:gd name="connsiteY3" fmla="*/ 2892513 h 2892648"/>
              <a:gd name="connsiteX4" fmla="*/ 9833 w 6634545"/>
              <a:gd name="connsiteY4" fmla="*/ 2892513 h 2892648"/>
              <a:gd name="connsiteX5" fmla="*/ 0 w 6634545"/>
              <a:gd name="connsiteY5" fmla="*/ 2468017 h 2892648"/>
              <a:gd name="connsiteX0" fmla="*/ 20838 w 6624990"/>
              <a:gd name="connsiteY0" fmla="*/ 1307948 h 2892648"/>
              <a:gd name="connsiteX1" fmla="*/ 278 w 6624990"/>
              <a:gd name="connsiteY1" fmla="*/ 118 h 2892648"/>
              <a:gd name="connsiteX2" fmla="*/ 6624987 w 6624990"/>
              <a:gd name="connsiteY2" fmla="*/ 579091 h 2892648"/>
              <a:gd name="connsiteX3" fmla="*/ 278 w 6624990"/>
              <a:gd name="connsiteY3" fmla="*/ 2892513 h 2892648"/>
              <a:gd name="connsiteX4" fmla="*/ 278 w 6624990"/>
              <a:gd name="connsiteY4" fmla="*/ 2892513 h 2892648"/>
              <a:gd name="connsiteX5" fmla="*/ 20838 w 6624990"/>
              <a:gd name="connsiteY5" fmla="*/ 1307948 h 2892648"/>
              <a:gd name="connsiteX0" fmla="*/ 20838 w 11058870"/>
              <a:gd name="connsiteY0" fmla="*/ 1307907 h 2892797"/>
              <a:gd name="connsiteX1" fmla="*/ 278 w 11058870"/>
              <a:gd name="connsiteY1" fmla="*/ 77 h 2892797"/>
              <a:gd name="connsiteX2" fmla="*/ 11058868 w 11058870"/>
              <a:gd name="connsiteY2" fmla="*/ 883031 h 2892797"/>
              <a:gd name="connsiteX3" fmla="*/ 278 w 11058870"/>
              <a:gd name="connsiteY3" fmla="*/ 2892472 h 2892797"/>
              <a:gd name="connsiteX4" fmla="*/ 278 w 11058870"/>
              <a:gd name="connsiteY4" fmla="*/ 2892472 h 2892797"/>
              <a:gd name="connsiteX5" fmla="*/ 20838 w 11058870"/>
              <a:gd name="connsiteY5" fmla="*/ 1307907 h 2892797"/>
              <a:gd name="connsiteX0" fmla="*/ 20838 w 11058870"/>
              <a:gd name="connsiteY0" fmla="*/ 1307907 h 2998831"/>
              <a:gd name="connsiteX1" fmla="*/ 278 w 11058870"/>
              <a:gd name="connsiteY1" fmla="*/ 77 h 2998831"/>
              <a:gd name="connsiteX2" fmla="*/ 11058868 w 11058870"/>
              <a:gd name="connsiteY2" fmla="*/ 883031 h 2998831"/>
              <a:gd name="connsiteX3" fmla="*/ 278 w 11058870"/>
              <a:gd name="connsiteY3" fmla="*/ 2892472 h 2998831"/>
              <a:gd name="connsiteX4" fmla="*/ 278 w 11058870"/>
              <a:gd name="connsiteY4" fmla="*/ 2892472 h 2998831"/>
              <a:gd name="connsiteX5" fmla="*/ 20838 w 11058870"/>
              <a:gd name="connsiteY5" fmla="*/ 1307907 h 2998831"/>
              <a:gd name="connsiteX0" fmla="*/ 20838 w 10850148"/>
              <a:gd name="connsiteY0" fmla="*/ 1325770 h 2910777"/>
              <a:gd name="connsiteX1" fmla="*/ 278 w 10850148"/>
              <a:gd name="connsiteY1" fmla="*/ 17940 h 2910777"/>
              <a:gd name="connsiteX2" fmla="*/ 10850151 w 10850148"/>
              <a:gd name="connsiteY2" fmla="*/ 4018 h 2910777"/>
              <a:gd name="connsiteX3" fmla="*/ 278 w 10850148"/>
              <a:gd name="connsiteY3" fmla="*/ 2910335 h 2910777"/>
              <a:gd name="connsiteX4" fmla="*/ 278 w 10850148"/>
              <a:gd name="connsiteY4" fmla="*/ 2910335 h 2910777"/>
              <a:gd name="connsiteX5" fmla="*/ 20838 w 10850148"/>
              <a:gd name="connsiteY5" fmla="*/ 1325770 h 2910777"/>
              <a:gd name="connsiteX0" fmla="*/ 20838 w 10850148"/>
              <a:gd name="connsiteY0" fmla="*/ 1325770 h 2931965"/>
              <a:gd name="connsiteX1" fmla="*/ 278 w 10850148"/>
              <a:gd name="connsiteY1" fmla="*/ 17940 h 2931965"/>
              <a:gd name="connsiteX2" fmla="*/ 10850151 w 10850148"/>
              <a:gd name="connsiteY2" fmla="*/ 4018 h 2931965"/>
              <a:gd name="connsiteX3" fmla="*/ 278 w 10850148"/>
              <a:gd name="connsiteY3" fmla="*/ 2910335 h 2931965"/>
              <a:gd name="connsiteX4" fmla="*/ 278 w 10850148"/>
              <a:gd name="connsiteY4" fmla="*/ 2910335 h 2931965"/>
              <a:gd name="connsiteX5" fmla="*/ 20838 w 10850148"/>
              <a:gd name="connsiteY5" fmla="*/ 1325770 h 2931965"/>
              <a:gd name="connsiteX0" fmla="*/ 2475868 w 13305181"/>
              <a:gd name="connsiteY0" fmla="*/ 1325770 h 2931965"/>
              <a:gd name="connsiteX1" fmla="*/ 2455308 w 13305181"/>
              <a:gd name="connsiteY1" fmla="*/ 17940 h 2931965"/>
              <a:gd name="connsiteX2" fmla="*/ 13305181 w 13305181"/>
              <a:gd name="connsiteY2" fmla="*/ 4018 h 2931965"/>
              <a:gd name="connsiteX3" fmla="*/ 2455308 w 13305181"/>
              <a:gd name="connsiteY3" fmla="*/ 2910335 h 2931965"/>
              <a:gd name="connsiteX4" fmla="*/ 0 w 13305181"/>
              <a:gd name="connsiteY4" fmla="*/ 2882773 h 2931965"/>
              <a:gd name="connsiteX5" fmla="*/ 2475868 w 13305181"/>
              <a:gd name="connsiteY5" fmla="*/ 1325770 h 2931965"/>
              <a:gd name="connsiteX0" fmla="*/ 455 w 13364599"/>
              <a:gd name="connsiteY0" fmla="*/ 245547 h 3091845"/>
              <a:gd name="connsiteX1" fmla="*/ 2514726 w 13364599"/>
              <a:gd name="connsiteY1" fmla="*/ 177820 h 3091845"/>
              <a:gd name="connsiteX2" fmla="*/ 13364599 w 13364599"/>
              <a:gd name="connsiteY2" fmla="*/ 163898 h 3091845"/>
              <a:gd name="connsiteX3" fmla="*/ 2514726 w 13364599"/>
              <a:gd name="connsiteY3" fmla="*/ 3070215 h 3091845"/>
              <a:gd name="connsiteX4" fmla="*/ 59418 w 13364599"/>
              <a:gd name="connsiteY4" fmla="*/ 3042653 h 3091845"/>
              <a:gd name="connsiteX5" fmla="*/ 455 w 13364599"/>
              <a:gd name="connsiteY5" fmla="*/ 245547 h 3091845"/>
              <a:gd name="connsiteX0" fmla="*/ 456 w 13364600"/>
              <a:gd name="connsiteY0" fmla="*/ 85667 h 2931965"/>
              <a:gd name="connsiteX1" fmla="*/ 2514727 w 13364600"/>
              <a:gd name="connsiteY1" fmla="*/ 17940 h 2931965"/>
              <a:gd name="connsiteX2" fmla="*/ 13364600 w 13364600"/>
              <a:gd name="connsiteY2" fmla="*/ 4018 h 2931965"/>
              <a:gd name="connsiteX3" fmla="*/ 2514727 w 13364600"/>
              <a:gd name="connsiteY3" fmla="*/ 2910335 h 2931965"/>
              <a:gd name="connsiteX4" fmla="*/ 59419 w 13364600"/>
              <a:gd name="connsiteY4" fmla="*/ 2882773 h 2931965"/>
              <a:gd name="connsiteX5" fmla="*/ 456 w 13364600"/>
              <a:gd name="connsiteY5" fmla="*/ 85667 h 2931965"/>
              <a:gd name="connsiteX0" fmla="*/ 0 w 13364144"/>
              <a:gd name="connsiteY0" fmla="*/ 85667 h 2931965"/>
              <a:gd name="connsiteX1" fmla="*/ 2514271 w 13364144"/>
              <a:gd name="connsiteY1" fmla="*/ 17940 h 2931965"/>
              <a:gd name="connsiteX2" fmla="*/ 13364144 w 13364144"/>
              <a:gd name="connsiteY2" fmla="*/ 4018 h 2931965"/>
              <a:gd name="connsiteX3" fmla="*/ 2514271 w 13364144"/>
              <a:gd name="connsiteY3" fmla="*/ 2910335 h 2931965"/>
              <a:gd name="connsiteX4" fmla="*/ 58963 w 13364144"/>
              <a:gd name="connsiteY4" fmla="*/ 2882773 h 2931965"/>
              <a:gd name="connsiteX5" fmla="*/ 0 w 13364144"/>
              <a:gd name="connsiteY5" fmla="*/ 85667 h 2931965"/>
              <a:gd name="connsiteX0" fmla="*/ 0 w 13364144"/>
              <a:gd name="connsiteY0" fmla="*/ 86880 h 2933178"/>
              <a:gd name="connsiteX1" fmla="*/ 2514271 w 13364144"/>
              <a:gd name="connsiteY1" fmla="*/ 19153 h 2933178"/>
              <a:gd name="connsiteX2" fmla="*/ 13364144 w 13364144"/>
              <a:gd name="connsiteY2" fmla="*/ 5231 h 2933178"/>
              <a:gd name="connsiteX3" fmla="*/ 2514271 w 13364144"/>
              <a:gd name="connsiteY3" fmla="*/ 2911548 h 2933178"/>
              <a:gd name="connsiteX4" fmla="*/ 58963 w 13364144"/>
              <a:gd name="connsiteY4" fmla="*/ 2883986 h 2933178"/>
              <a:gd name="connsiteX5" fmla="*/ 0 w 13364144"/>
              <a:gd name="connsiteY5" fmla="*/ 86880 h 2933178"/>
              <a:gd name="connsiteX0" fmla="*/ 0 w 13364144"/>
              <a:gd name="connsiteY0" fmla="*/ 86880 h 3029966"/>
              <a:gd name="connsiteX1" fmla="*/ 2514271 w 13364144"/>
              <a:gd name="connsiteY1" fmla="*/ 19153 h 3029966"/>
              <a:gd name="connsiteX2" fmla="*/ 13364144 w 13364144"/>
              <a:gd name="connsiteY2" fmla="*/ 5231 h 3029966"/>
              <a:gd name="connsiteX3" fmla="*/ 2514271 w 13364144"/>
              <a:gd name="connsiteY3" fmla="*/ 2911548 h 3029966"/>
              <a:gd name="connsiteX4" fmla="*/ 58963 w 13364144"/>
              <a:gd name="connsiteY4" fmla="*/ 2883986 h 3029966"/>
              <a:gd name="connsiteX5" fmla="*/ 0 w 13364144"/>
              <a:gd name="connsiteY5" fmla="*/ 86880 h 3029966"/>
              <a:gd name="connsiteX0" fmla="*/ 0 w 13364144"/>
              <a:gd name="connsiteY0" fmla="*/ 86880 h 3029966"/>
              <a:gd name="connsiteX1" fmla="*/ 2514271 w 13364144"/>
              <a:gd name="connsiteY1" fmla="*/ 19153 h 3029966"/>
              <a:gd name="connsiteX2" fmla="*/ 13364144 w 13364144"/>
              <a:gd name="connsiteY2" fmla="*/ 5231 h 3029966"/>
              <a:gd name="connsiteX3" fmla="*/ 2514271 w 13364144"/>
              <a:gd name="connsiteY3" fmla="*/ 2911548 h 3029966"/>
              <a:gd name="connsiteX4" fmla="*/ 58963 w 13364144"/>
              <a:gd name="connsiteY4" fmla="*/ 2802646 h 3029966"/>
              <a:gd name="connsiteX5" fmla="*/ 0 w 13364144"/>
              <a:gd name="connsiteY5" fmla="*/ 86880 h 3029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3364144" h="3029966">
                <a:moveTo>
                  <a:pt x="0" y="86880"/>
                </a:moveTo>
                <a:cubicBezTo>
                  <a:pt x="23159" y="173654"/>
                  <a:pt x="2471231" y="-67624"/>
                  <a:pt x="2514271" y="19153"/>
                </a:cubicBezTo>
                <a:cubicBezTo>
                  <a:pt x="2500342" y="9606"/>
                  <a:pt x="13228345" y="-6263"/>
                  <a:pt x="13364144" y="5231"/>
                </a:cubicBezTo>
                <a:cubicBezTo>
                  <a:pt x="9431883" y="3909398"/>
                  <a:pt x="2520009" y="2921098"/>
                  <a:pt x="2514271" y="2911548"/>
                </a:cubicBezTo>
                <a:lnTo>
                  <a:pt x="58963" y="2802646"/>
                </a:lnTo>
                <a:cubicBezTo>
                  <a:pt x="65816" y="2274458"/>
                  <a:pt x="22968" y="201701"/>
                  <a:pt x="0" y="86880"/>
                </a:cubicBezTo>
                <a:close/>
              </a:path>
            </a:pathLst>
          </a:cu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 w="19555" cap="flat">
            <a:noFill/>
            <a:prstDash val="solid"/>
            <a:miter/>
          </a:ln>
        </p:spPr>
        <p:txBody>
          <a:bodyPr rtlCol="0" anchor="ctr"/>
          <a:lstStyle/>
          <a:p>
            <a:pPr lvl="0"/>
            <a:r>
              <a:rPr lang="en-US" dirty="0">
                <a:solidFill>
                  <a:schemeClr val="tx1"/>
                </a:solidFill>
              </a:rPr>
              <a:t> </a:t>
            </a:r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124DAEED-17A9-7A2C-C616-21AFF48E75E6}"/>
              </a:ext>
            </a:extLst>
          </p:cNvPr>
          <p:cNvGrpSpPr/>
          <p:nvPr userDrawn="1"/>
        </p:nvGrpSpPr>
        <p:grpSpPr>
          <a:xfrm rot="765040">
            <a:off x="4389803" y="-474501"/>
            <a:ext cx="10127071" cy="1466281"/>
            <a:chOff x="7938" y="681037"/>
            <a:chExt cx="12184063" cy="2232025"/>
          </a:xfrm>
          <a:gradFill>
            <a:gsLst>
              <a:gs pos="0">
                <a:schemeClr val="accent1">
                  <a:lumMod val="20000"/>
                  <a:lumOff val="80000"/>
                  <a:alpha val="4000"/>
                </a:schemeClr>
              </a:gs>
              <a:gs pos="80000">
                <a:schemeClr val="accent1">
                  <a:lumMod val="60000"/>
                  <a:lumOff val="40000"/>
                </a:schemeClr>
              </a:gs>
            </a:gsLst>
            <a:lin ang="0" scaled="1"/>
          </a:gradFill>
        </p:grpSpPr>
        <p:sp>
          <p:nvSpPr>
            <p:cNvPr id="74" name="Freeform 73">
              <a:extLst>
                <a:ext uri="{FF2B5EF4-FFF2-40B4-BE49-F238E27FC236}">
                  <a16:creationId xmlns:a16="http://schemas.microsoft.com/office/drawing/2014/main" id="{D17F37D2-4B3E-5C66-6787-F8450CA920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839787"/>
              <a:ext cx="12168188" cy="2065338"/>
            </a:xfrm>
            <a:custGeom>
              <a:avLst/>
              <a:gdLst>
                <a:gd name="T0" fmla="*/ 1534 w 1534"/>
                <a:gd name="T1" fmla="*/ 69 h 260"/>
                <a:gd name="T2" fmla="*/ 1415 w 1534"/>
                <a:gd name="T3" fmla="*/ 122 h 260"/>
                <a:gd name="T4" fmla="*/ 1319 w 1534"/>
                <a:gd name="T5" fmla="*/ 165 h 260"/>
                <a:gd name="T6" fmla="*/ 888 w 1534"/>
                <a:gd name="T7" fmla="*/ 243 h 260"/>
                <a:gd name="T8" fmla="*/ 562 w 1534"/>
                <a:gd name="T9" fmla="*/ 128 h 260"/>
                <a:gd name="T10" fmla="*/ 451 w 1534"/>
                <a:gd name="T11" fmla="*/ 78 h 260"/>
                <a:gd name="T12" fmla="*/ 382 w 1534"/>
                <a:gd name="T13" fmla="*/ 51 h 260"/>
                <a:gd name="T14" fmla="*/ 187 w 1534"/>
                <a:gd name="T15" fmla="*/ 11 h 260"/>
                <a:gd name="T16" fmla="*/ 0 w 1534"/>
                <a:gd name="T17" fmla="*/ 46 h 260"/>
                <a:gd name="T18" fmla="*/ 1 w 1534"/>
                <a:gd name="T19" fmla="*/ 49 h 260"/>
                <a:gd name="T20" fmla="*/ 381 w 1534"/>
                <a:gd name="T21" fmla="*/ 53 h 260"/>
                <a:gd name="T22" fmla="*/ 450 w 1534"/>
                <a:gd name="T23" fmla="*/ 80 h 260"/>
                <a:gd name="T24" fmla="*/ 561 w 1534"/>
                <a:gd name="T25" fmla="*/ 131 h 260"/>
                <a:gd name="T26" fmla="*/ 887 w 1534"/>
                <a:gd name="T27" fmla="*/ 246 h 260"/>
                <a:gd name="T28" fmla="*/ 931 w 1534"/>
                <a:gd name="T29" fmla="*/ 250 h 260"/>
                <a:gd name="T30" fmla="*/ 1320 w 1534"/>
                <a:gd name="T31" fmla="*/ 168 h 260"/>
                <a:gd name="T32" fmla="*/ 1416 w 1534"/>
                <a:gd name="T33" fmla="*/ 124 h 260"/>
                <a:gd name="T34" fmla="*/ 1534 w 1534"/>
                <a:gd name="T35" fmla="*/ 71 h 260"/>
                <a:gd name="T36" fmla="*/ 1534 w 1534"/>
                <a:gd name="T37" fmla="*/ 69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34" h="260">
                  <a:moveTo>
                    <a:pt x="1534" y="69"/>
                  </a:moveTo>
                  <a:cubicBezTo>
                    <a:pt x="1494" y="85"/>
                    <a:pt x="1454" y="103"/>
                    <a:pt x="1415" y="122"/>
                  </a:cubicBezTo>
                  <a:cubicBezTo>
                    <a:pt x="1383" y="136"/>
                    <a:pt x="1351" y="151"/>
                    <a:pt x="1319" y="165"/>
                  </a:cubicBezTo>
                  <a:cubicBezTo>
                    <a:pt x="1155" y="235"/>
                    <a:pt x="1018" y="260"/>
                    <a:pt x="888" y="243"/>
                  </a:cubicBezTo>
                  <a:cubicBezTo>
                    <a:pt x="773" y="228"/>
                    <a:pt x="666" y="177"/>
                    <a:pt x="562" y="128"/>
                  </a:cubicBezTo>
                  <a:cubicBezTo>
                    <a:pt x="526" y="111"/>
                    <a:pt x="488" y="94"/>
                    <a:pt x="451" y="78"/>
                  </a:cubicBezTo>
                  <a:cubicBezTo>
                    <a:pt x="428" y="68"/>
                    <a:pt x="404" y="59"/>
                    <a:pt x="382" y="51"/>
                  </a:cubicBezTo>
                  <a:cubicBezTo>
                    <a:pt x="313" y="27"/>
                    <a:pt x="247" y="14"/>
                    <a:pt x="187" y="11"/>
                  </a:cubicBezTo>
                  <a:cubicBezTo>
                    <a:pt x="117" y="8"/>
                    <a:pt x="54" y="20"/>
                    <a:pt x="0" y="46"/>
                  </a:cubicBezTo>
                  <a:cubicBezTo>
                    <a:pt x="1" y="49"/>
                    <a:pt x="1" y="49"/>
                    <a:pt x="1" y="49"/>
                  </a:cubicBezTo>
                  <a:cubicBezTo>
                    <a:pt x="101" y="0"/>
                    <a:pt x="232" y="2"/>
                    <a:pt x="381" y="53"/>
                  </a:cubicBezTo>
                  <a:cubicBezTo>
                    <a:pt x="404" y="61"/>
                    <a:pt x="427" y="70"/>
                    <a:pt x="450" y="80"/>
                  </a:cubicBezTo>
                  <a:cubicBezTo>
                    <a:pt x="487" y="96"/>
                    <a:pt x="525" y="114"/>
                    <a:pt x="561" y="131"/>
                  </a:cubicBezTo>
                  <a:cubicBezTo>
                    <a:pt x="665" y="180"/>
                    <a:pt x="772" y="231"/>
                    <a:pt x="887" y="246"/>
                  </a:cubicBezTo>
                  <a:cubicBezTo>
                    <a:pt x="902" y="247"/>
                    <a:pt x="916" y="249"/>
                    <a:pt x="931" y="250"/>
                  </a:cubicBezTo>
                  <a:cubicBezTo>
                    <a:pt x="1048" y="257"/>
                    <a:pt x="1173" y="230"/>
                    <a:pt x="1320" y="168"/>
                  </a:cubicBezTo>
                  <a:cubicBezTo>
                    <a:pt x="1352" y="154"/>
                    <a:pt x="1385" y="139"/>
                    <a:pt x="1416" y="124"/>
                  </a:cubicBezTo>
                  <a:cubicBezTo>
                    <a:pt x="1455" y="106"/>
                    <a:pt x="1494" y="88"/>
                    <a:pt x="1534" y="71"/>
                  </a:cubicBezTo>
                  <a:lnTo>
                    <a:pt x="1534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74">
              <a:extLst>
                <a:ext uri="{FF2B5EF4-FFF2-40B4-BE49-F238E27FC236}">
                  <a16:creationId xmlns:a16="http://schemas.microsoft.com/office/drawing/2014/main" id="{0BA631C6-5178-EE86-5088-D8C7ECB0E9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13" y="792162"/>
              <a:ext cx="12168188" cy="2120900"/>
            </a:xfrm>
            <a:custGeom>
              <a:avLst/>
              <a:gdLst>
                <a:gd name="T0" fmla="*/ 1534 w 1534"/>
                <a:gd name="T1" fmla="*/ 55 h 267"/>
                <a:gd name="T2" fmla="*/ 1386 w 1534"/>
                <a:gd name="T3" fmla="*/ 123 h 267"/>
                <a:gd name="T4" fmla="*/ 1286 w 1534"/>
                <a:gd name="T5" fmla="*/ 171 h 267"/>
                <a:gd name="T6" fmla="*/ 851 w 1534"/>
                <a:gd name="T7" fmla="*/ 244 h 267"/>
                <a:gd name="T8" fmla="*/ 539 w 1534"/>
                <a:gd name="T9" fmla="*/ 131 h 267"/>
                <a:gd name="T10" fmla="*/ 433 w 1534"/>
                <a:gd name="T11" fmla="*/ 82 h 267"/>
                <a:gd name="T12" fmla="*/ 366 w 1534"/>
                <a:gd name="T13" fmla="*/ 55 h 267"/>
                <a:gd name="T14" fmla="*/ 0 w 1534"/>
                <a:gd name="T15" fmla="*/ 41 h 267"/>
                <a:gd name="T16" fmla="*/ 1 w 1534"/>
                <a:gd name="T17" fmla="*/ 43 h 267"/>
                <a:gd name="T18" fmla="*/ 365 w 1534"/>
                <a:gd name="T19" fmla="*/ 58 h 267"/>
                <a:gd name="T20" fmla="*/ 432 w 1534"/>
                <a:gd name="T21" fmla="*/ 84 h 267"/>
                <a:gd name="T22" fmla="*/ 538 w 1534"/>
                <a:gd name="T23" fmla="*/ 133 h 267"/>
                <a:gd name="T24" fmla="*/ 850 w 1534"/>
                <a:gd name="T25" fmla="*/ 247 h 267"/>
                <a:gd name="T26" fmla="*/ 1287 w 1534"/>
                <a:gd name="T27" fmla="*/ 173 h 267"/>
                <a:gd name="T28" fmla="*/ 1387 w 1534"/>
                <a:gd name="T29" fmla="*/ 125 h 267"/>
                <a:gd name="T30" fmla="*/ 1534 w 1534"/>
                <a:gd name="T31" fmla="*/ 58 h 267"/>
                <a:gd name="T32" fmla="*/ 1534 w 1534"/>
                <a:gd name="T33" fmla="*/ 55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4" h="267">
                  <a:moveTo>
                    <a:pt x="1534" y="55"/>
                  </a:moveTo>
                  <a:cubicBezTo>
                    <a:pt x="1484" y="74"/>
                    <a:pt x="1435" y="99"/>
                    <a:pt x="1386" y="123"/>
                  </a:cubicBezTo>
                  <a:cubicBezTo>
                    <a:pt x="1353" y="139"/>
                    <a:pt x="1319" y="156"/>
                    <a:pt x="1286" y="171"/>
                  </a:cubicBezTo>
                  <a:cubicBezTo>
                    <a:pt x="1130" y="240"/>
                    <a:pt x="984" y="264"/>
                    <a:pt x="851" y="244"/>
                  </a:cubicBezTo>
                  <a:cubicBezTo>
                    <a:pt x="741" y="227"/>
                    <a:pt x="638" y="178"/>
                    <a:pt x="539" y="131"/>
                  </a:cubicBezTo>
                  <a:cubicBezTo>
                    <a:pt x="504" y="114"/>
                    <a:pt x="468" y="97"/>
                    <a:pt x="433" y="82"/>
                  </a:cubicBezTo>
                  <a:cubicBezTo>
                    <a:pt x="410" y="72"/>
                    <a:pt x="388" y="63"/>
                    <a:pt x="366" y="55"/>
                  </a:cubicBezTo>
                  <a:cubicBezTo>
                    <a:pt x="225" y="5"/>
                    <a:pt x="98" y="0"/>
                    <a:pt x="0" y="41"/>
                  </a:cubicBezTo>
                  <a:cubicBezTo>
                    <a:pt x="1" y="43"/>
                    <a:pt x="1" y="43"/>
                    <a:pt x="1" y="43"/>
                  </a:cubicBezTo>
                  <a:cubicBezTo>
                    <a:pt x="98" y="3"/>
                    <a:pt x="224" y="8"/>
                    <a:pt x="365" y="58"/>
                  </a:cubicBezTo>
                  <a:cubicBezTo>
                    <a:pt x="387" y="65"/>
                    <a:pt x="409" y="74"/>
                    <a:pt x="432" y="84"/>
                  </a:cubicBezTo>
                  <a:cubicBezTo>
                    <a:pt x="467" y="99"/>
                    <a:pt x="503" y="117"/>
                    <a:pt x="538" y="133"/>
                  </a:cubicBezTo>
                  <a:cubicBezTo>
                    <a:pt x="637" y="181"/>
                    <a:pt x="740" y="230"/>
                    <a:pt x="850" y="247"/>
                  </a:cubicBezTo>
                  <a:cubicBezTo>
                    <a:pt x="984" y="267"/>
                    <a:pt x="1131" y="242"/>
                    <a:pt x="1287" y="173"/>
                  </a:cubicBezTo>
                  <a:cubicBezTo>
                    <a:pt x="1320" y="158"/>
                    <a:pt x="1355" y="141"/>
                    <a:pt x="1387" y="125"/>
                  </a:cubicBezTo>
                  <a:cubicBezTo>
                    <a:pt x="1435" y="101"/>
                    <a:pt x="1484" y="77"/>
                    <a:pt x="1534" y="58"/>
                  </a:cubicBezTo>
                  <a:lnTo>
                    <a:pt x="1534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8C426FAC-9BC2-9C6B-B783-6ED99740F47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68350"/>
              <a:ext cx="12176125" cy="2128838"/>
            </a:xfrm>
            <a:custGeom>
              <a:avLst/>
              <a:gdLst>
                <a:gd name="T0" fmla="*/ 1535 w 1535"/>
                <a:gd name="T1" fmla="*/ 39 h 268"/>
                <a:gd name="T2" fmla="*/ 1357 w 1535"/>
                <a:gd name="T3" fmla="*/ 121 h 268"/>
                <a:gd name="T4" fmla="*/ 1253 w 1535"/>
                <a:gd name="T5" fmla="*/ 173 h 268"/>
                <a:gd name="T6" fmla="*/ 815 w 1535"/>
                <a:gd name="T7" fmla="*/ 242 h 268"/>
                <a:gd name="T8" fmla="*/ 517 w 1535"/>
                <a:gd name="T9" fmla="*/ 130 h 268"/>
                <a:gd name="T10" fmla="*/ 415 w 1535"/>
                <a:gd name="T11" fmla="*/ 83 h 268"/>
                <a:gd name="T12" fmla="*/ 351 w 1535"/>
                <a:gd name="T13" fmla="*/ 57 h 268"/>
                <a:gd name="T14" fmla="*/ 0 w 1535"/>
                <a:gd name="T15" fmla="*/ 32 h 268"/>
                <a:gd name="T16" fmla="*/ 1 w 1535"/>
                <a:gd name="T17" fmla="*/ 34 h 268"/>
                <a:gd name="T18" fmla="*/ 351 w 1535"/>
                <a:gd name="T19" fmla="*/ 59 h 268"/>
                <a:gd name="T20" fmla="*/ 414 w 1535"/>
                <a:gd name="T21" fmla="*/ 85 h 268"/>
                <a:gd name="T22" fmla="*/ 516 w 1535"/>
                <a:gd name="T23" fmla="*/ 133 h 268"/>
                <a:gd name="T24" fmla="*/ 814 w 1535"/>
                <a:gd name="T25" fmla="*/ 245 h 268"/>
                <a:gd name="T26" fmla="*/ 1255 w 1535"/>
                <a:gd name="T27" fmla="*/ 175 h 268"/>
                <a:gd name="T28" fmla="*/ 1359 w 1535"/>
                <a:gd name="T29" fmla="*/ 123 h 268"/>
                <a:gd name="T30" fmla="*/ 1535 w 1535"/>
                <a:gd name="T31" fmla="*/ 41 h 268"/>
                <a:gd name="T32" fmla="*/ 1535 w 1535"/>
                <a:gd name="T33" fmla="*/ 39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68">
                  <a:moveTo>
                    <a:pt x="1535" y="39"/>
                  </a:moveTo>
                  <a:cubicBezTo>
                    <a:pt x="1474" y="60"/>
                    <a:pt x="1415" y="91"/>
                    <a:pt x="1357" y="121"/>
                  </a:cubicBezTo>
                  <a:cubicBezTo>
                    <a:pt x="1323" y="139"/>
                    <a:pt x="1288" y="157"/>
                    <a:pt x="1253" y="173"/>
                  </a:cubicBezTo>
                  <a:cubicBezTo>
                    <a:pt x="1103" y="242"/>
                    <a:pt x="952" y="266"/>
                    <a:pt x="815" y="242"/>
                  </a:cubicBezTo>
                  <a:cubicBezTo>
                    <a:pt x="710" y="224"/>
                    <a:pt x="612" y="176"/>
                    <a:pt x="517" y="130"/>
                  </a:cubicBezTo>
                  <a:cubicBezTo>
                    <a:pt x="484" y="114"/>
                    <a:pt x="449" y="98"/>
                    <a:pt x="415" y="83"/>
                  </a:cubicBezTo>
                  <a:cubicBezTo>
                    <a:pt x="393" y="73"/>
                    <a:pt x="372" y="64"/>
                    <a:pt x="351" y="57"/>
                  </a:cubicBezTo>
                  <a:cubicBezTo>
                    <a:pt x="218" y="8"/>
                    <a:pt x="97" y="0"/>
                    <a:pt x="0" y="32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97" y="2"/>
                    <a:pt x="218" y="11"/>
                    <a:pt x="351" y="59"/>
                  </a:cubicBezTo>
                  <a:cubicBezTo>
                    <a:pt x="371" y="67"/>
                    <a:pt x="393" y="75"/>
                    <a:pt x="414" y="85"/>
                  </a:cubicBezTo>
                  <a:cubicBezTo>
                    <a:pt x="448" y="100"/>
                    <a:pt x="483" y="117"/>
                    <a:pt x="516" y="133"/>
                  </a:cubicBezTo>
                  <a:cubicBezTo>
                    <a:pt x="611" y="179"/>
                    <a:pt x="709" y="226"/>
                    <a:pt x="814" y="245"/>
                  </a:cubicBezTo>
                  <a:cubicBezTo>
                    <a:pt x="952" y="268"/>
                    <a:pt x="1104" y="244"/>
                    <a:pt x="1255" y="175"/>
                  </a:cubicBezTo>
                  <a:cubicBezTo>
                    <a:pt x="1289" y="159"/>
                    <a:pt x="1325" y="141"/>
                    <a:pt x="1359" y="123"/>
                  </a:cubicBezTo>
                  <a:cubicBezTo>
                    <a:pt x="1416" y="93"/>
                    <a:pt x="1475" y="62"/>
                    <a:pt x="1535" y="41"/>
                  </a:cubicBezTo>
                  <a:lnTo>
                    <a:pt x="1535" y="3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41E053D7-6B22-7D29-52F1-E2AD0B4E63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36600"/>
              <a:ext cx="12176125" cy="2152650"/>
            </a:xfrm>
            <a:custGeom>
              <a:avLst/>
              <a:gdLst>
                <a:gd name="T0" fmla="*/ 1535 w 1535"/>
                <a:gd name="T1" fmla="*/ 25 h 271"/>
                <a:gd name="T2" fmla="*/ 1327 w 1535"/>
                <a:gd name="T3" fmla="*/ 121 h 271"/>
                <a:gd name="T4" fmla="*/ 1220 w 1535"/>
                <a:gd name="T5" fmla="*/ 176 h 271"/>
                <a:gd name="T6" fmla="*/ 777 w 1535"/>
                <a:gd name="T7" fmla="*/ 241 h 271"/>
                <a:gd name="T8" fmla="*/ 494 w 1535"/>
                <a:gd name="T9" fmla="*/ 131 h 271"/>
                <a:gd name="T10" fmla="*/ 397 w 1535"/>
                <a:gd name="T11" fmla="*/ 85 h 271"/>
                <a:gd name="T12" fmla="*/ 336 w 1535"/>
                <a:gd name="T13" fmla="*/ 59 h 271"/>
                <a:gd name="T14" fmla="*/ 0 w 1535"/>
                <a:gd name="T15" fmla="*/ 24 h 271"/>
                <a:gd name="T16" fmla="*/ 1 w 1535"/>
                <a:gd name="T17" fmla="*/ 26 h 271"/>
                <a:gd name="T18" fmla="*/ 335 w 1535"/>
                <a:gd name="T19" fmla="*/ 62 h 271"/>
                <a:gd name="T20" fmla="*/ 396 w 1535"/>
                <a:gd name="T21" fmla="*/ 87 h 271"/>
                <a:gd name="T22" fmla="*/ 493 w 1535"/>
                <a:gd name="T23" fmla="*/ 134 h 271"/>
                <a:gd name="T24" fmla="*/ 777 w 1535"/>
                <a:gd name="T25" fmla="*/ 243 h 271"/>
                <a:gd name="T26" fmla="*/ 1221 w 1535"/>
                <a:gd name="T27" fmla="*/ 179 h 271"/>
                <a:gd name="T28" fmla="*/ 1328 w 1535"/>
                <a:gd name="T29" fmla="*/ 123 h 271"/>
                <a:gd name="T30" fmla="*/ 1535 w 1535"/>
                <a:gd name="T31" fmla="*/ 28 h 271"/>
                <a:gd name="T32" fmla="*/ 1535 w 1535"/>
                <a:gd name="T33" fmla="*/ 25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1">
                  <a:moveTo>
                    <a:pt x="1535" y="25"/>
                  </a:moveTo>
                  <a:cubicBezTo>
                    <a:pt x="1463" y="45"/>
                    <a:pt x="1394" y="83"/>
                    <a:pt x="1327" y="121"/>
                  </a:cubicBezTo>
                  <a:cubicBezTo>
                    <a:pt x="1292" y="140"/>
                    <a:pt x="1256" y="159"/>
                    <a:pt x="1220" y="176"/>
                  </a:cubicBezTo>
                  <a:cubicBezTo>
                    <a:pt x="1073" y="247"/>
                    <a:pt x="920" y="269"/>
                    <a:pt x="777" y="241"/>
                  </a:cubicBezTo>
                  <a:cubicBezTo>
                    <a:pt x="678" y="222"/>
                    <a:pt x="585" y="176"/>
                    <a:pt x="494" y="131"/>
                  </a:cubicBezTo>
                  <a:cubicBezTo>
                    <a:pt x="462" y="116"/>
                    <a:pt x="429" y="99"/>
                    <a:pt x="397" y="85"/>
                  </a:cubicBezTo>
                  <a:cubicBezTo>
                    <a:pt x="376" y="75"/>
                    <a:pt x="355" y="67"/>
                    <a:pt x="336" y="59"/>
                  </a:cubicBezTo>
                  <a:cubicBezTo>
                    <a:pt x="211" y="12"/>
                    <a:pt x="95" y="0"/>
                    <a:pt x="0" y="24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95" y="3"/>
                    <a:pt x="211" y="15"/>
                    <a:pt x="335" y="62"/>
                  </a:cubicBezTo>
                  <a:cubicBezTo>
                    <a:pt x="354" y="69"/>
                    <a:pt x="375" y="77"/>
                    <a:pt x="396" y="87"/>
                  </a:cubicBezTo>
                  <a:cubicBezTo>
                    <a:pt x="428" y="102"/>
                    <a:pt x="461" y="118"/>
                    <a:pt x="493" y="134"/>
                  </a:cubicBezTo>
                  <a:cubicBezTo>
                    <a:pt x="584" y="178"/>
                    <a:pt x="677" y="224"/>
                    <a:pt x="777" y="243"/>
                  </a:cubicBezTo>
                  <a:cubicBezTo>
                    <a:pt x="920" y="271"/>
                    <a:pt x="1073" y="249"/>
                    <a:pt x="1221" y="179"/>
                  </a:cubicBezTo>
                  <a:cubicBezTo>
                    <a:pt x="1257" y="162"/>
                    <a:pt x="1293" y="142"/>
                    <a:pt x="1328" y="123"/>
                  </a:cubicBezTo>
                  <a:cubicBezTo>
                    <a:pt x="1395" y="86"/>
                    <a:pt x="1463" y="48"/>
                    <a:pt x="1535" y="28"/>
                  </a:cubicBezTo>
                  <a:lnTo>
                    <a:pt x="153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77">
              <a:extLst>
                <a:ext uri="{FF2B5EF4-FFF2-40B4-BE49-F238E27FC236}">
                  <a16:creationId xmlns:a16="http://schemas.microsoft.com/office/drawing/2014/main" id="{CDB06181-6663-F71A-F7BE-121836F9B7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75" y="712787"/>
              <a:ext cx="12176125" cy="2168525"/>
            </a:xfrm>
            <a:custGeom>
              <a:avLst/>
              <a:gdLst>
                <a:gd name="T0" fmla="*/ 1535 w 1535"/>
                <a:gd name="T1" fmla="*/ 14 h 273"/>
                <a:gd name="T2" fmla="*/ 1295 w 1535"/>
                <a:gd name="T3" fmla="*/ 119 h 273"/>
                <a:gd name="T4" fmla="*/ 1187 w 1535"/>
                <a:gd name="T5" fmla="*/ 179 h 273"/>
                <a:gd name="T6" fmla="*/ 740 w 1535"/>
                <a:gd name="T7" fmla="*/ 239 h 273"/>
                <a:gd name="T8" fmla="*/ 472 w 1535"/>
                <a:gd name="T9" fmla="*/ 131 h 273"/>
                <a:gd name="T10" fmla="*/ 378 w 1535"/>
                <a:gd name="T11" fmla="*/ 85 h 273"/>
                <a:gd name="T12" fmla="*/ 320 w 1535"/>
                <a:gd name="T13" fmla="*/ 61 h 273"/>
                <a:gd name="T14" fmla="*/ 0 w 1535"/>
                <a:gd name="T15" fmla="*/ 15 h 273"/>
                <a:gd name="T16" fmla="*/ 0 w 1535"/>
                <a:gd name="T17" fmla="*/ 18 h 273"/>
                <a:gd name="T18" fmla="*/ 319 w 1535"/>
                <a:gd name="T19" fmla="*/ 63 h 273"/>
                <a:gd name="T20" fmla="*/ 377 w 1535"/>
                <a:gd name="T21" fmla="*/ 88 h 273"/>
                <a:gd name="T22" fmla="*/ 471 w 1535"/>
                <a:gd name="T23" fmla="*/ 134 h 273"/>
                <a:gd name="T24" fmla="*/ 740 w 1535"/>
                <a:gd name="T25" fmla="*/ 241 h 273"/>
                <a:gd name="T26" fmla="*/ 1188 w 1535"/>
                <a:gd name="T27" fmla="*/ 181 h 273"/>
                <a:gd name="T28" fmla="*/ 1297 w 1535"/>
                <a:gd name="T29" fmla="*/ 122 h 273"/>
                <a:gd name="T30" fmla="*/ 1535 w 1535"/>
                <a:gd name="T31" fmla="*/ 16 h 273"/>
                <a:gd name="T32" fmla="*/ 1535 w 1535"/>
                <a:gd name="T33" fmla="*/ 14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5" h="273">
                  <a:moveTo>
                    <a:pt x="1535" y="14"/>
                  </a:moveTo>
                  <a:cubicBezTo>
                    <a:pt x="1451" y="29"/>
                    <a:pt x="1372" y="75"/>
                    <a:pt x="1295" y="119"/>
                  </a:cubicBezTo>
                  <a:cubicBezTo>
                    <a:pt x="1260" y="140"/>
                    <a:pt x="1224" y="161"/>
                    <a:pt x="1187" y="179"/>
                  </a:cubicBezTo>
                  <a:cubicBezTo>
                    <a:pt x="1044" y="249"/>
                    <a:pt x="885" y="271"/>
                    <a:pt x="740" y="239"/>
                  </a:cubicBezTo>
                  <a:cubicBezTo>
                    <a:pt x="646" y="218"/>
                    <a:pt x="558" y="174"/>
                    <a:pt x="472" y="131"/>
                  </a:cubicBezTo>
                  <a:cubicBezTo>
                    <a:pt x="441" y="116"/>
                    <a:pt x="410" y="100"/>
                    <a:pt x="378" y="85"/>
                  </a:cubicBezTo>
                  <a:cubicBezTo>
                    <a:pt x="358" y="76"/>
                    <a:pt x="339" y="68"/>
                    <a:pt x="320" y="61"/>
                  </a:cubicBezTo>
                  <a:cubicBezTo>
                    <a:pt x="204" y="15"/>
                    <a:pt x="93" y="0"/>
                    <a:pt x="0" y="15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93" y="2"/>
                    <a:pt x="204" y="18"/>
                    <a:pt x="319" y="63"/>
                  </a:cubicBezTo>
                  <a:cubicBezTo>
                    <a:pt x="338" y="70"/>
                    <a:pt x="357" y="79"/>
                    <a:pt x="377" y="88"/>
                  </a:cubicBezTo>
                  <a:cubicBezTo>
                    <a:pt x="408" y="102"/>
                    <a:pt x="440" y="118"/>
                    <a:pt x="471" y="134"/>
                  </a:cubicBezTo>
                  <a:cubicBezTo>
                    <a:pt x="557" y="176"/>
                    <a:pt x="645" y="221"/>
                    <a:pt x="740" y="241"/>
                  </a:cubicBezTo>
                  <a:cubicBezTo>
                    <a:pt x="885" y="273"/>
                    <a:pt x="1044" y="252"/>
                    <a:pt x="1188" y="181"/>
                  </a:cubicBezTo>
                  <a:cubicBezTo>
                    <a:pt x="1225" y="163"/>
                    <a:pt x="1261" y="142"/>
                    <a:pt x="1297" y="122"/>
                  </a:cubicBezTo>
                  <a:cubicBezTo>
                    <a:pt x="1373" y="77"/>
                    <a:pt x="1451" y="32"/>
                    <a:pt x="1535" y="16"/>
                  </a:cubicBezTo>
                  <a:lnTo>
                    <a:pt x="1535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2">
              <a:extLst>
                <a:ext uri="{FF2B5EF4-FFF2-40B4-BE49-F238E27FC236}">
                  <a16:creationId xmlns:a16="http://schemas.microsoft.com/office/drawing/2014/main" id="{A99D0078-0308-F96E-1787-344FA9C1E167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8" y="681037"/>
              <a:ext cx="12184063" cy="2200276"/>
            </a:xfrm>
            <a:custGeom>
              <a:avLst/>
              <a:gdLst>
                <a:gd name="T0" fmla="*/ 1536 w 1536"/>
                <a:gd name="T1" fmla="*/ 7 h 277"/>
                <a:gd name="T2" fmla="*/ 1265 w 1536"/>
                <a:gd name="T3" fmla="*/ 119 h 277"/>
                <a:gd name="T4" fmla="*/ 1155 w 1536"/>
                <a:gd name="T5" fmla="*/ 182 h 277"/>
                <a:gd name="T6" fmla="*/ 704 w 1536"/>
                <a:gd name="T7" fmla="*/ 238 h 277"/>
                <a:gd name="T8" fmla="*/ 451 w 1536"/>
                <a:gd name="T9" fmla="*/ 132 h 277"/>
                <a:gd name="T10" fmla="*/ 360 w 1536"/>
                <a:gd name="T11" fmla="*/ 87 h 277"/>
                <a:gd name="T12" fmla="*/ 305 w 1536"/>
                <a:gd name="T13" fmla="*/ 63 h 277"/>
                <a:gd name="T14" fmla="*/ 0 w 1536"/>
                <a:gd name="T15" fmla="*/ 7 h 277"/>
                <a:gd name="T16" fmla="*/ 0 w 1536"/>
                <a:gd name="T17" fmla="*/ 10 h 277"/>
                <a:gd name="T18" fmla="*/ 304 w 1536"/>
                <a:gd name="T19" fmla="*/ 65 h 277"/>
                <a:gd name="T20" fmla="*/ 359 w 1536"/>
                <a:gd name="T21" fmla="*/ 90 h 277"/>
                <a:gd name="T22" fmla="*/ 450 w 1536"/>
                <a:gd name="T23" fmla="*/ 135 h 277"/>
                <a:gd name="T24" fmla="*/ 704 w 1536"/>
                <a:gd name="T25" fmla="*/ 240 h 277"/>
                <a:gd name="T26" fmla="*/ 1156 w 1536"/>
                <a:gd name="T27" fmla="*/ 185 h 277"/>
                <a:gd name="T28" fmla="*/ 1266 w 1536"/>
                <a:gd name="T29" fmla="*/ 121 h 277"/>
                <a:gd name="T30" fmla="*/ 1536 w 1536"/>
                <a:gd name="T31" fmla="*/ 10 h 277"/>
                <a:gd name="T32" fmla="*/ 1536 w 1536"/>
                <a:gd name="T33" fmla="*/ 7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536" h="277">
                  <a:moveTo>
                    <a:pt x="1536" y="7"/>
                  </a:moveTo>
                  <a:cubicBezTo>
                    <a:pt x="1439" y="13"/>
                    <a:pt x="1350" y="67"/>
                    <a:pt x="1265" y="119"/>
                  </a:cubicBezTo>
                  <a:cubicBezTo>
                    <a:pt x="1229" y="141"/>
                    <a:pt x="1192" y="164"/>
                    <a:pt x="1155" y="182"/>
                  </a:cubicBezTo>
                  <a:cubicBezTo>
                    <a:pt x="1013" y="254"/>
                    <a:pt x="853" y="274"/>
                    <a:pt x="704" y="238"/>
                  </a:cubicBezTo>
                  <a:cubicBezTo>
                    <a:pt x="615" y="216"/>
                    <a:pt x="532" y="174"/>
                    <a:pt x="451" y="132"/>
                  </a:cubicBezTo>
                  <a:cubicBezTo>
                    <a:pt x="421" y="117"/>
                    <a:pt x="391" y="102"/>
                    <a:pt x="360" y="87"/>
                  </a:cubicBezTo>
                  <a:cubicBezTo>
                    <a:pt x="341" y="78"/>
                    <a:pt x="323" y="70"/>
                    <a:pt x="305" y="63"/>
                  </a:cubicBezTo>
                  <a:cubicBezTo>
                    <a:pt x="199" y="20"/>
                    <a:pt x="93" y="0"/>
                    <a:pt x="0" y="7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93" y="3"/>
                    <a:pt x="198" y="22"/>
                    <a:pt x="304" y="65"/>
                  </a:cubicBezTo>
                  <a:cubicBezTo>
                    <a:pt x="322" y="73"/>
                    <a:pt x="340" y="81"/>
                    <a:pt x="359" y="90"/>
                  </a:cubicBezTo>
                  <a:cubicBezTo>
                    <a:pt x="390" y="104"/>
                    <a:pt x="420" y="120"/>
                    <a:pt x="450" y="135"/>
                  </a:cubicBezTo>
                  <a:cubicBezTo>
                    <a:pt x="531" y="176"/>
                    <a:pt x="615" y="219"/>
                    <a:pt x="704" y="240"/>
                  </a:cubicBezTo>
                  <a:cubicBezTo>
                    <a:pt x="853" y="277"/>
                    <a:pt x="1013" y="257"/>
                    <a:pt x="1156" y="185"/>
                  </a:cubicBezTo>
                  <a:cubicBezTo>
                    <a:pt x="1193" y="166"/>
                    <a:pt x="1230" y="143"/>
                    <a:pt x="1266" y="121"/>
                  </a:cubicBezTo>
                  <a:cubicBezTo>
                    <a:pt x="1351" y="69"/>
                    <a:pt x="1439" y="16"/>
                    <a:pt x="1536" y="10"/>
                  </a:cubicBezTo>
                  <a:lnTo>
                    <a:pt x="1536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10" name="Picture 9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693C1706-6399-2102-E361-CB2D7D96F70A}"/>
              </a:ext>
            </a:extLst>
          </p:cNvPr>
          <p:cNvPicPr>
            <a:picLocks noChangeAspect="1"/>
          </p:cNvPicPr>
          <p:nvPr userDrawn="1"/>
        </p:nvPicPr>
        <p:blipFill>
          <a:blip r:embed="rId25"/>
          <a:stretch>
            <a:fillRect/>
          </a:stretch>
        </p:blipFill>
        <p:spPr>
          <a:xfrm>
            <a:off x="9687135" y="6083755"/>
            <a:ext cx="1740670" cy="622708"/>
          </a:xfrm>
          <a:prstGeom prst="rect">
            <a:avLst/>
          </a:prstGeom>
        </p:spPr>
      </p:pic>
      <p:pic>
        <p:nvPicPr>
          <p:cNvPr id="9" name="Picture 8" descr="A close-up of a feather&#10;&#10;Description automatically generated with medium confidence">
            <a:extLst>
              <a:ext uri="{FF2B5EF4-FFF2-40B4-BE49-F238E27FC236}">
                <a16:creationId xmlns:a16="http://schemas.microsoft.com/office/drawing/2014/main" id="{8100C6A7-3BE6-00E9-56ED-5638491F83E5}"/>
              </a:ext>
            </a:extLst>
          </p:cNvPr>
          <p:cNvPicPr>
            <a:picLocks noChangeAspect="1"/>
          </p:cNvPicPr>
          <p:nvPr userDrawn="1"/>
        </p:nvPicPr>
        <p:blipFill>
          <a:blip r:embed="rId26">
            <a:alphaModFix amt="14000"/>
          </a:blip>
          <a:stretch>
            <a:fillRect/>
          </a:stretch>
        </p:blipFill>
        <p:spPr>
          <a:xfrm rot="18540190" flipH="1">
            <a:off x="9749319" y="-2107812"/>
            <a:ext cx="4183242" cy="541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4549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728" r:id="rId2"/>
    <p:sldLayoutId id="2147483660" r:id="rId3"/>
    <p:sldLayoutId id="2147483730" r:id="rId4"/>
    <p:sldLayoutId id="2147483654" r:id="rId5"/>
    <p:sldLayoutId id="2147483663" r:id="rId6"/>
    <p:sldLayoutId id="2147483649" r:id="rId7"/>
    <p:sldLayoutId id="2147483652" r:id="rId8"/>
    <p:sldLayoutId id="2147483729" r:id="rId9"/>
    <p:sldLayoutId id="2147483727" r:id="rId10"/>
    <p:sldLayoutId id="2147483731" r:id="rId11"/>
    <p:sldLayoutId id="2147483732" r:id="rId12"/>
    <p:sldLayoutId id="2147483655" r:id="rId13"/>
    <p:sldLayoutId id="2147483661" r:id="rId14"/>
    <p:sldLayoutId id="2147483679" r:id="rId15"/>
    <p:sldLayoutId id="2147483672" r:id="rId16"/>
    <p:sldLayoutId id="2147483747" r:id="rId17"/>
    <p:sldLayoutId id="2147483740" r:id="rId18"/>
    <p:sldLayoutId id="2147483680" r:id="rId19"/>
    <p:sldLayoutId id="2147483750" r:id="rId20"/>
    <p:sldLayoutId id="2147483749" r:id="rId21"/>
    <p:sldLayoutId id="2147483751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>
            <a:lumMod val="60000"/>
            <a:lumOff val="40000"/>
          </a:schemeClr>
        </a:buClr>
        <a:buSzPct val="85000"/>
        <a:buFont typeface=".Lucida Grande UI Regular"/>
        <a:buChar char="►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84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userDrawn="1">
          <p15:clr>
            <a:srgbClr val="F26B43"/>
          </p15:clr>
        </p15:guide>
        <p15:guide id="4" pos="7656" userDrawn="1">
          <p15:clr>
            <a:srgbClr val="F26B43"/>
          </p15:clr>
        </p15:guide>
        <p15:guide id="5" orient="horz" userDrawn="1">
          <p15:clr>
            <a:srgbClr val="F26B43"/>
          </p15:clr>
        </p15:guide>
        <p15:guide id="6" orient="horz" pos="4320" userDrawn="1">
          <p15:clr>
            <a:srgbClr val="F26B43"/>
          </p15:clr>
        </p15:guide>
        <p15:guide id="8" orient="horz" pos="3888" userDrawn="1">
          <p15:clr>
            <a:srgbClr val="F26B43"/>
          </p15:clr>
        </p15:guide>
        <p15:guide id="10" pos="528" userDrawn="1">
          <p15:clr>
            <a:srgbClr val="F26B43"/>
          </p15:clr>
        </p15:guide>
        <p15:guide id="11" pos="7152" userDrawn="1">
          <p15:clr>
            <a:srgbClr val="F26B43"/>
          </p15:clr>
        </p15:guide>
        <p15:guide id="12" orient="horz" pos="816" userDrawn="1">
          <p15:clr>
            <a:srgbClr val="F26B43"/>
          </p15:clr>
        </p15:guide>
        <p15:guide id="13" orient="horz" pos="4056" userDrawn="1">
          <p15:clr>
            <a:srgbClr val="F26B43"/>
          </p15:clr>
        </p15:guide>
        <p15:guide id="14" orient="horz" pos="432" userDrawn="1">
          <p15:clr>
            <a:srgbClr val="F26B43"/>
          </p15:clr>
        </p15:guide>
        <p15:guide id="15" pos="62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B8EE554A-29FC-D1EC-F23F-60550EDD1E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Accessing SQL Data via </a:t>
            </a:r>
            <a:r>
              <a:rPr lang="en-US" dirty="0" err="1"/>
              <a:t>Powershell</a:t>
            </a:r>
            <a:endParaRPr lang="en-US" dirty="0"/>
          </a:p>
        </p:txBody>
      </p:sp>
      <p:sp>
        <p:nvSpPr>
          <p:cNvPr id="2" name="Subtitle 2">
            <a:extLst>
              <a:ext uri="{FF2B5EF4-FFF2-40B4-BE49-F238E27FC236}">
                <a16:creationId xmlns:a16="http://schemas.microsoft.com/office/drawing/2014/main" id="{D24DEA00-0BC6-265B-F32B-1F5B24E60EA4}"/>
              </a:ext>
            </a:extLst>
          </p:cNvPr>
          <p:cNvSpPr txBox="1">
            <a:spLocks/>
          </p:cNvSpPr>
          <p:nvPr/>
        </p:nvSpPr>
        <p:spPr>
          <a:xfrm>
            <a:off x="204166" y="5221676"/>
            <a:ext cx="4066176" cy="10001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85000"/>
              <a:buFont typeface=".Lucida Grande UI Regular"/>
              <a:buNone/>
              <a:defRPr sz="4000" kern="120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Michael Dumdei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Executive Director – TC3</a:t>
            </a:r>
            <a:b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</a:b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Texas Community College Consortium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May 31-June 3, 2023</a:t>
            </a:r>
          </a:p>
        </p:txBody>
      </p:sp>
    </p:spTree>
    <p:extLst>
      <p:ext uri="{BB962C8B-B14F-4D97-AF65-F5344CB8AC3E}">
        <p14:creationId xmlns:p14="http://schemas.microsoft.com/office/powerpoint/2010/main" val="3621571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AAE8199-5D82-5812-11C5-60C36865926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33400" y="1672269"/>
            <a:ext cx="11150600" cy="1623382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Connect-</a:t>
            </a:r>
            <a:r>
              <a:rPr lang="en-US" dirty="0" err="1"/>
              <a:t>Sql</a:t>
            </a:r>
            <a:r>
              <a:rPr lang="en-US" dirty="0"/>
              <a:t>  			-- Establish SQL connection</a:t>
            </a:r>
          </a:p>
          <a:p>
            <a:r>
              <a:rPr lang="en-US" dirty="0"/>
              <a:t>Invoke-</a:t>
            </a:r>
            <a:r>
              <a:rPr lang="en-US" dirty="0" err="1"/>
              <a:t>SqlQuery</a:t>
            </a:r>
            <a:r>
              <a:rPr lang="en-US" dirty="0"/>
              <a:t>			-- Code that executes the query</a:t>
            </a:r>
          </a:p>
          <a:p>
            <a:r>
              <a:rPr lang="en-US" dirty="0"/>
              <a:t>Convert-</a:t>
            </a:r>
            <a:r>
              <a:rPr lang="en-US" dirty="0" err="1"/>
              <a:t>ListToDataTable</a:t>
            </a:r>
            <a:r>
              <a:rPr lang="en-US" dirty="0"/>
              <a:t>		-- For table value parameters (advanced)</a:t>
            </a:r>
          </a:p>
          <a:p>
            <a:r>
              <a:rPr lang="en-US" dirty="0"/>
              <a:t>Write-</a:t>
            </a:r>
            <a:r>
              <a:rPr lang="en-US" dirty="0" err="1"/>
              <a:t>SqlHistory</a:t>
            </a:r>
            <a:r>
              <a:rPr lang="en-US" dirty="0"/>
              <a:t>			-- List SQL transaction history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B04A6F-572B-50F1-F66D-5B7BE4960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Core Functions</a:t>
            </a:r>
          </a:p>
        </p:txBody>
      </p:sp>
      <p:sp>
        <p:nvSpPr>
          <p:cNvPr id="4" name="Title 2">
            <a:extLst>
              <a:ext uri="{FF2B5EF4-FFF2-40B4-BE49-F238E27FC236}">
                <a16:creationId xmlns:a16="http://schemas.microsoft.com/office/drawing/2014/main" id="{0203FB56-55F5-6466-B531-B62107439756}"/>
              </a:ext>
            </a:extLst>
          </p:cNvPr>
          <p:cNvSpPr txBox="1">
            <a:spLocks/>
          </p:cNvSpPr>
          <p:nvPr/>
        </p:nvSpPr>
        <p:spPr>
          <a:xfrm>
            <a:off x="533400" y="3482020"/>
            <a:ext cx="10515600" cy="70898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dirty="0"/>
              <a:t>Global Variables</a:t>
            </a:r>
          </a:p>
        </p:txBody>
      </p:sp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37FA26CA-A40C-D4F3-57A5-AC2A52ACED69}"/>
              </a:ext>
            </a:extLst>
          </p:cNvPr>
          <p:cNvSpPr txBox="1">
            <a:spLocks/>
          </p:cNvSpPr>
          <p:nvPr/>
        </p:nvSpPr>
        <p:spPr>
          <a:xfrm>
            <a:off x="533400" y="4191000"/>
            <a:ext cx="11150600" cy="12226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marR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5"/>
              </a:buClr>
              <a:buSzPct val="75000"/>
              <a:buFont typeface="Century Gothic" panose="020B0502020202020204" pitchFamily="34" charset="0"/>
              <a:buChar char="►"/>
              <a:tabLst/>
              <a:defRPr sz="24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2"/>
              </a:buClr>
              <a:buFont typeface="Wingdings" panose="05000000000000000000" pitchFamily="2" charset="2"/>
              <a:buChar char="§"/>
              <a:defRPr sz="2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70C0"/>
              </a:buClr>
              <a:buFont typeface="Arial" panose="020B0604020202020204" pitchFamily="34" charset="0"/>
              <a:buChar char="•"/>
              <a:defRPr sz="18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5E6"/>
              </a:buClr>
              <a:buFont typeface="Wingdings" pitchFamily="2" charset="2"/>
              <a:buChar char="ü"/>
              <a:defRPr sz="18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rgbClr val="00B5E6"/>
              </a:buClr>
              <a:buFont typeface="Courier New" pitchFamily="49" charset="0"/>
              <a:buChar char="o"/>
              <a:defRPr sz="18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$</a:t>
            </a:r>
            <a:r>
              <a:rPr lang="en-US" dirty="0" err="1"/>
              <a:t>Global:SqlDebug</a:t>
            </a:r>
            <a:r>
              <a:rPr lang="en-US" dirty="0"/>
              <a:t>		-- Enable/disable history tracking</a:t>
            </a:r>
          </a:p>
          <a:p>
            <a:r>
              <a:rPr lang="en-US" dirty="0"/>
              <a:t>$</a:t>
            </a:r>
            <a:r>
              <a:rPr lang="en-US" dirty="0" err="1"/>
              <a:t>Global:SqlHist</a:t>
            </a:r>
            <a:r>
              <a:rPr lang="en-US" dirty="0"/>
              <a:t>			-- Array of SQL history items</a:t>
            </a:r>
          </a:p>
        </p:txBody>
      </p:sp>
    </p:spTree>
    <p:extLst>
      <p:ext uri="{BB962C8B-B14F-4D97-AF65-F5344CB8AC3E}">
        <p14:creationId xmlns:p14="http://schemas.microsoft.com/office/powerpoint/2010/main" val="2849933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AAE8199-5D82-5812-11C5-60C36865926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33400" y="1672268"/>
            <a:ext cx="11150600" cy="453733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# Generic function for running SQL queries</a:t>
            </a:r>
          </a:p>
          <a:p>
            <a:pPr marL="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#  </a:t>
            </a:r>
            <a:r>
              <a:rPr lang="en-US" sz="1200" b="0" dirty="0">
                <a:solidFill>
                  <a:schemeClr val="accent3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-Scalar</a:t>
            </a: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200" b="0" dirty="0">
                <a:solidFill>
                  <a:schemeClr val="accent3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200" b="0" dirty="0" err="1">
                <a:solidFill>
                  <a:schemeClr val="accent3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NonQuery</a:t>
            </a: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and </a:t>
            </a:r>
            <a:r>
              <a:rPr lang="en-US" sz="1200" b="0" dirty="0">
                <a:solidFill>
                  <a:schemeClr val="accent3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-Reader</a:t>
            </a: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: type of SQL query to perform (must specify one)</a:t>
            </a:r>
          </a:p>
          <a:p>
            <a:pPr marL="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#  </a:t>
            </a:r>
            <a:r>
              <a:rPr lang="en-US" sz="1200" b="0" dirty="0">
                <a:solidFill>
                  <a:schemeClr val="accent3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200" b="0" dirty="0" err="1">
                <a:solidFill>
                  <a:schemeClr val="accent3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QueryStr</a:t>
            </a: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: the query to be executed - can be either text or a stored procedure</a:t>
            </a:r>
          </a:p>
          <a:p>
            <a:pPr marL="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#  </a:t>
            </a:r>
            <a:r>
              <a:rPr lang="en-US" sz="1200" b="0" dirty="0">
                <a:solidFill>
                  <a:schemeClr val="accent3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200" b="0" dirty="0" err="1">
                <a:solidFill>
                  <a:schemeClr val="accent3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SqlParams</a:t>
            </a: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: hash table of parameters for </a:t>
            </a:r>
            <a:r>
              <a:rPr lang="en-US" sz="12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paramertized</a:t>
            </a: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queries, ex: </a:t>
            </a:r>
          </a:p>
          <a:p>
            <a:pPr marL="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#     -- Note: </a:t>
            </a:r>
            <a:r>
              <a:rPr lang="en-US" sz="12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QueryStr</a:t>
            </a: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parameter place holders are not embedded in quotes</a:t>
            </a:r>
          </a:p>
          <a:p>
            <a:pPr marL="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#     </a:t>
            </a:r>
            <a:r>
              <a:rPr lang="en-US" sz="1200" b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Run-</a:t>
            </a:r>
            <a:r>
              <a:rPr lang="en-US" sz="1200" b="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SqlQuery</a:t>
            </a:r>
            <a:r>
              <a:rPr lang="en-US" sz="1200" b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 -Server $</a:t>
            </a:r>
            <a:r>
              <a:rPr lang="en-US" sz="1200" b="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srv</a:t>
            </a:r>
            <a:r>
              <a:rPr lang="en-US" sz="1200" b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 -Database $</a:t>
            </a:r>
            <a:r>
              <a:rPr lang="en-US" sz="1200" b="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US" sz="1200" b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2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200" dirty="0" err="1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SqlParams</a:t>
            </a:r>
            <a:r>
              <a:rPr lang="en-US" sz="1200" dirty="0">
                <a:solidFill>
                  <a:schemeClr val="accent4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chemeClr val="accent3">
                    <a:lumMod val="75000"/>
                  </a:schemeClr>
                </a:solidFill>
                <a:latin typeface="Consolas" panose="020B0609020204030204" pitchFamily="49" charset="0"/>
              </a:rPr>
              <a:t>@{ p1 = 'N'; p2 = 'Beagle' } </a:t>
            </a:r>
            <a:r>
              <a:rPr lang="en-US" sz="1200" b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`</a:t>
            </a:r>
          </a:p>
          <a:p>
            <a:pPr marL="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# </a:t>
            </a:r>
            <a:r>
              <a:rPr lang="en-US" sz="1200" b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     -</a:t>
            </a:r>
            <a:r>
              <a:rPr lang="en-US" sz="1200" b="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QueryStr</a:t>
            </a:r>
            <a:r>
              <a:rPr lang="en-US" sz="1200" b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 "select * from </a:t>
            </a:r>
            <a:r>
              <a:rPr lang="en-US" sz="1200" b="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tbl</a:t>
            </a:r>
            <a:r>
              <a:rPr lang="en-US" sz="1200" b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 where col1 = </a:t>
            </a:r>
            <a:r>
              <a:rPr lang="en-US" sz="12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@p1 </a:t>
            </a:r>
            <a:r>
              <a:rPr lang="en-US" sz="1200" b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or col2 like '%'+ </a:t>
            </a:r>
            <a:r>
              <a:rPr lang="en-US" sz="12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@p2 </a:t>
            </a:r>
            <a:r>
              <a:rPr lang="en-US" sz="1200" b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+ '%';"</a:t>
            </a:r>
          </a:p>
          <a:p>
            <a:pPr marL="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#    or  </a:t>
            </a:r>
          </a:p>
          <a:p>
            <a:pPr marL="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#     </a:t>
            </a:r>
            <a:r>
              <a:rPr lang="en-US" sz="1200" b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Run-</a:t>
            </a:r>
            <a:r>
              <a:rPr lang="en-US" sz="1200" b="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SqlQuery</a:t>
            </a:r>
            <a:r>
              <a:rPr lang="en-US" sz="1200" b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 ... -</a:t>
            </a:r>
            <a:r>
              <a:rPr lang="en-US" sz="1200" b="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QueryStr</a:t>
            </a:r>
            <a:r>
              <a:rPr lang="en-US" sz="1200" b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 "EXEC </a:t>
            </a:r>
            <a:r>
              <a:rPr lang="en-US" sz="1200" b="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spMySP</a:t>
            </a:r>
            <a:r>
              <a:rPr lang="en-US" sz="1200" b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" </a:t>
            </a:r>
            <a:r>
              <a:rPr lang="en-US" sz="12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200" b="0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SqlParams</a:t>
            </a:r>
            <a:r>
              <a:rPr lang="en-US" sz="12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@{ </a:t>
            </a:r>
            <a:r>
              <a:rPr lang="en-US" sz="1200" b="0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yr</a:t>
            </a:r>
            <a:r>
              <a:rPr lang="en-US" sz="12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= '2023'; </a:t>
            </a:r>
            <a:r>
              <a:rPr lang="en-US" sz="1200" b="0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trm</a:t>
            </a:r>
            <a:r>
              <a:rPr lang="en-US" sz="12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= 'SP' }</a:t>
            </a:r>
          </a:p>
          <a:p>
            <a:pPr marL="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#  </a:t>
            </a:r>
            <a:r>
              <a:rPr lang="en-US" sz="1200" b="0" dirty="0">
                <a:solidFill>
                  <a:schemeClr val="accent3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200" b="0" dirty="0" err="1">
                <a:solidFill>
                  <a:schemeClr val="accent3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CmdTimeOut</a:t>
            </a: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: seconds before query times out (uses </a:t>
            </a:r>
            <a:r>
              <a:rPr lang="en-US" sz="12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bultin</a:t>
            </a: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default if you don't specify)</a:t>
            </a:r>
          </a:p>
          <a:p>
            <a:pPr marL="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#  </a:t>
            </a:r>
            <a:r>
              <a:rPr lang="en-US" sz="1200" b="0" dirty="0">
                <a:solidFill>
                  <a:schemeClr val="accent3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-Silent</a:t>
            </a: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: suppresses console output of error messages</a:t>
            </a:r>
          </a:p>
          <a:p>
            <a:pPr marL="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#  Multiple methods for connection or pass in an existing connection:</a:t>
            </a:r>
          </a:p>
          <a:p>
            <a:pPr marL="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#   </a:t>
            </a:r>
            <a:r>
              <a:rPr lang="en-US" sz="12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Exisiting</a:t>
            </a: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connection:</a:t>
            </a:r>
          </a:p>
          <a:p>
            <a:pPr marL="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#     </a:t>
            </a:r>
            <a:r>
              <a:rPr lang="en-US" sz="1200" b="0" dirty="0">
                <a:solidFill>
                  <a:schemeClr val="accent3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200" b="0" dirty="0" err="1">
                <a:solidFill>
                  <a:schemeClr val="accent3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SqlConn</a:t>
            </a: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$connection  (</a:t>
            </a:r>
            <a:r>
              <a:rPr lang="en-US" sz="12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SqlConnection</a:t>
            </a: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pPr marL="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#   OR</a:t>
            </a:r>
          </a:p>
          <a:p>
            <a:pPr marL="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#     </a:t>
            </a:r>
            <a:r>
              <a:rPr lang="en-US" sz="1200" b="0" dirty="0">
                <a:solidFill>
                  <a:schemeClr val="accent3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200" b="0" dirty="0" err="1">
                <a:solidFill>
                  <a:schemeClr val="accent3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ConnectionString</a:t>
            </a: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  </a:t>
            </a:r>
          </a:p>
          <a:p>
            <a:pPr marL="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#   OR                    </a:t>
            </a:r>
          </a:p>
          <a:p>
            <a:pPr marL="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#     </a:t>
            </a:r>
            <a:r>
              <a:rPr lang="en-US" sz="1200" b="0" dirty="0">
                <a:solidFill>
                  <a:schemeClr val="accent3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200" b="0" dirty="0" err="1">
                <a:solidFill>
                  <a:schemeClr val="accent3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SqlServer</a:t>
            </a: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: name of SQL server to run the query on</a:t>
            </a:r>
          </a:p>
          <a:p>
            <a:pPr marL="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#     </a:t>
            </a:r>
            <a:r>
              <a:rPr lang="en-US" sz="1200" b="0" dirty="0">
                <a:solidFill>
                  <a:schemeClr val="accent3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-Database</a:t>
            </a: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: name of Database to run the query against</a:t>
            </a:r>
          </a:p>
          <a:p>
            <a:pPr marL="0" indent="0">
              <a:buNone/>
            </a:pP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#     </a:t>
            </a:r>
            <a:r>
              <a:rPr lang="en-US" sz="1200" b="0" dirty="0">
                <a:solidFill>
                  <a:schemeClr val="accent3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-</a:t>
            </a:r>
            <a:r>
              <a:rPr lang="en-US" sz="1200" b="0" dirty="0" err="1">
                <a:solidFill>
                  <a:schemeClr val="accent3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SqlCreds</a:t>
            </a:r>
            <a:r>
              <a:rPr lang="en-US" sz="12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: optional credentials (defaults to logged in user if not supplied)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B04A6F-572B-50F1-F66D-5B7BE4960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Invoke-</a:t>
            </a:r>
            <a:r>
              <a:rPr lang="en-US" dirty="0" err="1"/>
              <a:t>SqlQuery</a:t>
            </a:r>
            <a:r>
              <a:rPr lang="en-US"/>
              <a:t> 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5650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AAE8199-5D82-5812-11C5-60C36865926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33400" y="1672268"/>
            <a:ext cx="11150600" cy="433392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Param (</a:t>
            </a: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    [Parameter(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ParameterSetName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='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Reader',Mandatory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)][Switch]</a:t>
            </a:r>
            <a:r>
              <a:rPr lang="en-US" sz="16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$Reader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    [Parameter(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ParameterSetName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='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Scalar',Mandatory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)][Switch]</a:t>
            </a:r>
            <a:r>
              <a:rPr lang="en-US" sz="16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$Scalar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    [Parameter(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ParameterSetName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='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NonQuery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',Mandatory)][Switch]</a:t>
            </a:r>
            <a:r>
              <a:rPr lang="en-US" sz="16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1600" b="0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NonQuery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    [string]</a:t>
            </a:r>
            <a:r>
              <a:rPr lang="en-US" sz="16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1600" b="0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QueryStr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    [Object]</a:t>
            </a:r>
            <a:r>
              <a:rPr lang="en-US" sz="16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1600" b="0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SqlParams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</a:t>
            </a: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    [int]</a:t>
            </a:r>
            <a:r>
              <a:rPr lang="en-US" sz="16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1600" b="0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CmdTimeOut</a:t>
            </a:r>
            <a:r>
              <a:rPr lang="en-US" sz="16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= 0,</a:t>
            </a: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[string]</a:t>
            </a:r>
            <a:r>
              <a:rPr lang="en-US" sz="16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1600" b="0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ConnectionString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	  # or</a:t>
            </a:r>
            <a:endParaRPr lang="en-US" sz="16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SqlConnection</a:t>
            </a:r>
            <a:r>
              <a:rPr lang="en-US" sz="1600" b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1600" b="0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SqlConnection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	  # or</a:t>
            </a:r>
            <a:endParaRPr lang="en-US" sz="16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sz="1600" b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[string]</a:t>
            </a:r>
            <a:r>
              <a:rPr lang="en-US" sz="16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1600" b="0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SqlServer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[string]</a:t>
            </a:r>
            <a:r>
              <a:rPr lang="en-US" sz="16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$Database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sz="1600" b="0" dirty="0" err="1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PSCredential</a:t>
            </a:r>
            <a:r>
              <a:rPr lang="en-US" sz="1600" b="0" dirty="0"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Consolas" panose="020B0609020204030204" pitchFamily="49" charset="0"/>
              </a:rPr>
              <a:t>]</a:t>
            </a:r>
            <a:r>
              <a:rPr lang="en-US" sz="1600" b="0" dirty="0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1600" b="0" dirty="0" err="1">
                <a:solidFill>
                  <a:schemeClr val="accent4">
                    <a:lumMod val="75000"/>
                  </a:schemeClr>
                </a:solidFill>
                <a:effectLst/>
                <a:latin typeface="Consolas" panose="020B0609020204030204" pitchFamily="49" charset="0"/>
              </a:rPr>
              <a:t>SqlCreds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    [Switch]$Silent</a:t>
            </a: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 )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B04A6F-572B-50F1-F66D-5B7BE4960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Invoke-</a:t>
            </a:r>
            <a:r>
              <a:rPr lang="en-US" dirty="0" err="1"/>
              <a:t>SqlQuery</a:t>
            </a:r>
            <a:r>
              <a:rPr lang="en-US" dirty="0"/>
              <a:t> Parameters</a:t>
            </a:r>
          </a:p>
        </p:txBody>
      </p:sp>
    </p:spTree>
    <p:extLst>
      <p:ext uri="{BB962C8B-B14F-4D97-AF65-F5344CB8AC3E}">
        <p14:creationId xmlns:p14="http://schemas.microsoft.com/office/powerpoint/2010/main" val="3797005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AAE8199-5D82-5812-11C5-60C36865926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33400" y="1672268"/>
            <a:ext cx="11150600" cy="433392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qry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@"</a:t>
            </a: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SELECT 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yr_cde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+ 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trm_cde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YearTerm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], 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institut_div_cde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[Division], COUNT(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id_num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) [Enrollment]</a:t>
            </a: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 FROM 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student_crs_hist</a:t>
            </a:r>
            <a:endParaRPr lang="en-US" sz="16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WHERE 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yr_cde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@Year AND 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trm_cde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@Term AND 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billing_sts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IN ('C','H') </a:t>
            </a: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  GROUP BY 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yr_cde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trm_cde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institut_div_cde</a:t>
            </a:r>
            <a:endParaRPr lang="en-US" sz="16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"@</a:t>
            </a:r>
          </a:p>
          <a:p>
            <a:pPr marL="0" indent="0">
              <a:buNone/>
            </a:pPr>
            <a:endParaRPr lang="en-US" sz="16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$parms = @{ Year = '2023'; Term = 'SP' }</a:t>
            </a:r>
          </a:p>
          <a:p>
            <a:pPr marL="0" indent="0">
              <a:buNone/>
            </a:pPr>
            <a:endParaRPr lang="en-US" sz="16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connStr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"Data Source=txk-sqlt1;Initial Catalog=tmsedev2;Integrated Security=true;"</a:t>
            </a:r>
          </a:p>
          <a:p>
            <a:pPr marL="0" indent="0">
              <a:buNone/>
            </a:pPr>
            <a:endParaRPr lang="en-US" sz="16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enr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= 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Invoke-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SqlQuery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-Reader -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QueryStr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$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qry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-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SqlParams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$parms -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ConnectionString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$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connStr</a:t>
            </a:r>
            <a:endParaRPr lang="en-US" sz="16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16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  <a:p>
            <a:pPr marL="0" indent="0">
              <a:buNone/>
            </a:pPr>
            <a:endParaRPr lang="en-US" sz="2000" b="0" dirty="0">
              <a:solidFill>
                <a:schemeClr val="tx1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B04A6F-572B-50F1-F66D-5B7BE4960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Sample Query</a:t>
            </a:r>
          </a:p>
        </p:txBody>
      </p:sp>
    </p:spTree>
    <p:extLst>
      <p:ext uri="{BB962C8B-B14F-4D97-AF65-F5344CB8AC3E}">
        <p14:creationId xmlns:p14="http://schemas.microsoft.com/office/powerpoint/2010/main" val="200161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AAE8199-5D82-5812-11C5-60C36865926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33400" y="1672268"/>
            <a:ext cx="11150600" cy="433392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# Data structures for holding 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SQLDebug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information</a:t>
            </a: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Class 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SqlDebug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{ $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idx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; $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srv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; $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; $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cmd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; $params; $data; </a:t>
            </a: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 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SqlDebug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($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srv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$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, $c, $p) { </a:t>
            </a: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     $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this.idx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$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Global:SqlHist.Count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; $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this.data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$null;</a:t>
            </a: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     $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this.srv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$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srv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; $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this.db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$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; $this.cmd = $c; $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this.params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$p; </a:t>
            </a: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     $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Global:SqlHist.Add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($this)</a:t>
            </a: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   } </a:t>
            </a: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marL="0" indent="0">
              <a:buNone/>
            </a:pP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$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Global:SqlHist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 = New-Object List[</a:t>
            </a:r>
            <a:r>
              <a:rPr lang="en-US" sz="1600" b="0" dirty="0" err="1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SqlDebug</a:t>
            </a:r>
            <a:r>
              <a:rPr lang="en-US" sz="1600" b="0" dirty="0">
                <a:solidFill>
                  <a:schemeClr val="tx1"/>
                </a:solidFill>
                <a:effectLst/>
                <a:latin typeface="Consolas" panose="020B0609020204030204" pitchFamily="49" charset="0"/>
              </a:rPr>
              <a:t>]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AB04A6F-572B-50F1-F66D-5B7BE4960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/>
              <a:t>SqlDebug</a:t>
            </a:r>
            <a:r>
              <a:rPr lang="en-US" dirty="0"/>
              <a:t> Class</a:t>
            </a:r>
          </a:p>
        </p:txBody>
      </p:sp>
    </p:spTree>
    <p:extLst>
      <p:ext uri="{BB962C8B-B14F-4D97-AF65-F5344CB8AC3E}">
        <p14:creationId xmlns:p14="http://schemas.microsoft.com/office/powerpoint/2010/main" val="653409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E0B364-6BDC-AD8E-E9D7-B67CBD2027B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Write-</a:t>
            </a:r>
            <a:r>
              <a:rPr lang="en-US" dirty="0" err="1"/>
              <a:t>SqlHist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E7450E-E88D-D6DE-09B9-18606B758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909" y="946899"/>
            <a:ext cx="8704981" cy="288331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B5DC2DC-8B7C-FD16-0CF0-F00D2E931A18}"/>
              </a:ext>
            </a:extLst>
          </p:cNvPr>
          <p:cNvSpPr txBox="1"/>
          <p:nvPr/>
        </p:nvSpPr>
        <p:spPr>
          <a:xfrm>
            <a:off x="509584" y="4220308"/>
            <a:ext cx="9388042" cy="1572008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l"/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2B0A23-28C7-2439-EE18-0122B83F44AE}"/>
              </a:ext>
            </a:extLst>
          </p:cNvPr>
          <p:cNvSpPr txBox="1"/>
          <p:nvPr/>
        </p:nvSpPr>
        <p:spPr>
          <a:xfrm>
            <a:off x="844062" y="4371033"/>
            <a:ext cx="4280597" cy="1421283"/>
          </a:xfrm>
          <a:prstGeom prst="rect">
            <a:avLst/>
          </a:prstGeom>
        </p:spPr>
        <p:txBody>
          <a:bodyPr vert="horz" wrap="square" lIns="91440" tIns="45720" rIns="91440" bIns="45720" rtlCol="0" anchor="ctr">
            <a:normAutofit/>
          </a:bodyPr>
          <a:lstStyle/>
          <a:p>
            <a:pPr algn="l"/>
            <a:endParaRPr lang="en-US" sz="2400" dirty="0"/>
          </a:p>
        </p:txBody>
      </p:sp>
      <p:sp>
        <p:nvSpPr>
          <p:cNvPr id="9" name="Content Placeholder 1">
            <a:extLst>
              <a:ext uri="{FF2B5EF4-FFF2-40B4-BE49-F238E27FC236}">
                <a16:creationId xmlns:a16="http://schemas.microsoft.com/office/drawing/2014/main" id="{C838ED7C-D37D-65F7-C3D2-EA03D888291E}"/>
              </a:ext>
            </a:extLst>
          </p:cNvPr>
          <p:cNvSpPr txBox="1">
            <a:spLocks/>
          </p:cNvSpPr>
          <p:nvPr/>
        </p:nvSpPr>
        <p:spPr>
          <a:xfrm>
            <a:off x="355600" y="4053217"/>
            <a:ext cx="9572625" cy="222543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>
                  <a:lumMod val="60000"/>
                  <a:lumOff val="40000"/>
                </a:schemeClr>
              </a:buClr>
              <a:buSzPct val="85000"/>
              <a:buFont typeface=".Lucida Grande UI Regular"/>
              <a:buChar char="►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.Lucida Grande UI Regular"/>
              <a:buNone/>
            </a:pP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Shows command executed (select, update, insert, stored procedure, function, …), passed parameters and values, and query results. This one returns a dataset with 5 tables. The r, c show rows and columns in the results followed by a summary view of the data. To see all the data for dataset results:</a:t>
            </a:r>
          </a:p>
          <a:p>
            <a:pPr marL="0" indent="0">
              <a:buFont typeface=".Lucida Grande UI Regular"/>
              <a:buNone/>
            </a:pP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dat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= $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Global:SqlHist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[$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idx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]  # in this case, set $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idx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= 0 or just use 0 in the []</a:t>
            </a:r>
          </a:p>
          <a:p>
            <a:pPr marL="0" indent="0">
              <a:buFont typeface=".Lucida Grande UI Regular"/>
              <a:buNone/>
            </a:pP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tbl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= $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dat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[$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tblIdx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]          #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tblIdx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in this case would be 0 – 4</a:t>
            </a:r>
          </a:p>
          <a:p>
            <a:pPr marL="0" indent="0">
              <a:buFont typeface=".Lucida Grande UI Regular"/>
              <a:buNone/>
            </a:pP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$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tbl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| Out-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GridView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          # dump the data to a </a:t>
            </a:r>
            <a:r>
              <a:rPr lang="en-US" sz="1600" dirty="0" err="1">
                <a:solidFill>
                  <a:schemeClr val="tx1"/>
                </a:solidFill>
                <a:latin typeface="Consolas" panose="020B0609020204030204" pitchFamily="49" charset="0"/>
              </a:rPr>
              <a:t>GridView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</a:rPr>
              <a:t> or console, whatever…</a:t>
            </a:r>
          </a:p>
        </p:txBody>
      </p:sp>
    </p:spTree>
    <p:extLst>
      <p:ext uri="{BB962C8B-B14F-4D97-AF65-F5344CB8AC3E}">
        <p14:creationId xmlns:p14="http://schemas.microsoft.com/office/powerpoint/2010/main" val="221922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352F3B1-258B-0B77-1B75-E1BCDDAC0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1707577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352F3B1-258B-0B77-1B75-E1BCDDAC04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926555"/>
            <a:ext cx="10515600" cy="1967563"/>
          </a:xfrm>
        </p:spPr>
        <p:txBody>
          <a:bodyPr>
            <a:normAutofit/>
          </a:bodyPr>
          <a:lstStyle/>
          <a:p>
            <a:r>
              <a:rPr lang="en-US" dirty="0"/>
              <a:t>Questions</a:t>
            </a:r>
            <a:br>
              <a:rPr lang="en-US" dirty="0"/>
            </a:br>
            <a:br>
              <a:rPr lang="en-US" dirty="0"/>
            </a:br>
            <a:r>
              <a:rPr lang="en-US" sz="2200" b="1" dirty="0">
                <a:solidFill>
                  <a:schemeClr val="tx1"/>
                </a:solidFill>
              </a:rPr>
              <a:t>michael.dumdei@texasc3.org</a:t>
            </a:r>
            <a:endParaRPr lang="en-US" sz="16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029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CE6BEC-91DA-98A7-EBF4-EC725F0D92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99EE61C-0576-8D0C-95F8-7693D1A487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Provide a basic background on SQL query fundamentals</a:t>
            </a:r>
          </a:p>
          <a:p>
            <a:r>
              <a:rPr lang="en-US" dirty="0"/>
              <a:t>Provide code that will simplify and encapsulate the process</a:t>
            </a:r>
          </a:p>
          <a:p>
            <a:r>
              <a:rPr lang="en-US" dirty="0"/>
              <a:t>Demo the code</a:t>
            </a:r>
          </a:p>
        </p:txBody>
      </p:sp>
    </p:spTree>
    <p:extLst>
      <p:ext uri="{BB962C8B-B14F-4D97-AF65-F5344CB8AC3E}">
        <p14:creationId xmlns:p14="http://schemas.microsoft.com/office/powerpoint/2010/main" val="1397938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352F3B1-258B-0B77-1B75-E1BCDDAC0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</a:t>
            </a:r>
          </a:p>
        </p:txBody>
      </p:sp>
    </p:spTree>
    <p:extLst>
      <p:ext uri="{BB962C8B-B14F-4D97-AF65-F5344CB8AC3E}">
        <p14:creationId xmlns:p14="http://schemas.microsoft.com/office/powerpoint/2010/main" val="4225270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5890CA-9D3D-3CCB-6B8F-A0CEE6F3E04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Scalar – Return a single value</a:t>
            </a:r>
          </a:p>
          <a:p>
            <a:r>
              <a:rPr lang="en-US" dirty="0"/>
              <a:t>Reader – Returns a table</a:t>
            </a:r>
          </a:p>
          <a:p>
            <a:r>
              <a:rPr lang="en-US" dirty="0"/>
              <a:t>Datasets – Return multiple tables</a:t>
            </a:r>
          </a:p>
          <a:p>
            <a:r>
              <a:rPr lang="en-US" dirty="0"/>
              <a:t>Non-query – Updates, inserts, deletes - returns # rows affected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Text (select, update, insert, …)</a:t>
            </a:r>
          </a:p>
          <a:p>
            <a:r>
              <a:rPr lang="en-US" dirty="0"/>
              <a:t>Stored Procedure (exec)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A11C71B-BE7F-09AF-22D6-F58530A47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Types of Queries</a:t>
            </a:r>
          </a:p>
        </p:txBody>
      </p:sp>
    </p:spTree>
    <p:extLst>
      <p:ext uri="{BB962C8B-B14F-4D97-AF65-F5344CB8AC3E}">
        <p14:creationId xmlns:p14="http://schemas.microsoft.com/office/powerpoint/2010/main" val="1108229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5890CA-9D3D-3CCB-6B8F-A0CEE6F3E04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Open an SQL connection</a:t>
            </a:r>
          </a:p>
          <a:p>
            <a:pPr lvl="1"/>
            <a:r>
              <a:rPr lang="en-US" dirty="0"/>
              <a:t>Server, Database, Credentials (Integrated or Username / Password)</a:t>
            </a:r>
          </a:p>
          <a:p>
            <a:pPr lvl="1"/>
            <a:r>
              <a:rPr lang="en-US" dirty="0"/>
              <a:t>Connection string</a:t>
            </a:r>
          </a:p>
          <a:p>
            <a:pPr lvl="1"/>
            <a:r>
              <a:rPr lang="en-US" dirty="0"/>
              <a:t>Use an existing connection</a:t>
            </a:r>
          </a:p>
          <a:p>
            <a:r>
              <a:rPr lang="en-US" dirty="0"/>
              <a:t>Set the query string, i.e., “select * from …” or “exec </a:t>
            </a:r>
            <a:r>
              <a:rPr lang="en-US" dirty="0" err="1"/>
              <a:t>sp_Xyz</a:t>
            </a:r>
            <a:r>
              <a:rPr lang="en-US" dirty="0"/>
              <a:t> 'p1', 'p2'…”</a:t>
            </a:r>
          </a:p>
          <a:p>
            <a:r>
              <a:rPr lang="en-US" dirty="0"/>
              <a:t>Specify parameters</a:t>
            </a:r>
          </a:p>
          <a:p>
            <a:r>
              <a:rPr lang="en-US" dirty="0"/>
              <a:t>Invoke the query</a:t>
            </a:r>
          </a:p>
          <a:p>
            <a:r>
              <a:rPr lang="en-US" dirty="0"/>
              <a:t>Capture the results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A11C71B-BE7F-09AF-22D6-F58530A47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Process</a:t>
            </a:r>
          </a:p>
        </p:txBody>
      </p:sp>
    </p:spTree>
    <p:extLst>
      <p:ext uri="{BB962C8B-B14F-4D97-AF65-F5344CB8AC3E}">
        <p14:creationId xmlns:p14="http://schemas.microsoft.com/office/powerpoint/2010/main" val="4250404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5890CA-9D3D-3CCB-6B8F-A0CEE6F3E04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Limit access to login credentials</a:t>
            </a:r>
          </a:p>
          <a:p>
            <a:pPr lvl="1"/>
            <a:r>
              <a:rPr lang="en-US" dirty="0"/>
              <a:t>Encrypted or ACL protected login information</a:t>
            </a:r>
          </a:p>
          <a:p>
            <a:pPr lvl="1"/>
            <a:r>
              <a:rPr lang="en-US" dirty="0"/>
              <a:t>Limit access to specific users (integrated security)</a:t>
            </a:r>
          </a:p>
          <a:p>
            <a:r>
              <a:rPr lang="en-US" dirty="0"/>
              <a:t>Limit access to sensitive data</a:t>
            </a:r>
          </a:p>
          <a:p>
            <a:pPr lvl="1"/>
            <a:r>
              <a:rPr lang="en-US" dirty="0"/>
              <a:t>Grant limited rights on database tables (not a lot of granularity at the table level)</a:t>
            </a:r>
          </a:p>
          <a:p>
            <a:pPr lvl="1"/>
            <a:r>
              <a:rPr lang="en-US" dirty="0"/>
              <a:t>Use stored procedures and only grant EXEC to authorized accounts</a:t>
            </a:r>
          </a:p>
          <a:p>
            <a:r>
              <a:rPr lang="en-US" dirty="0"/>
              <a:t>Prevent SQL injection attacks</a:t>
            </a:r>
          </a:p>
          <a:p>
            <a:pPr lvl="1"/>
            <a:r>
              <a:rPr lang="en-US" dirty="0"/>
              <a:t>Parameterized queries</a:t>
            </a:r>
          </a:p>
          <a:p>
            <a:pPr lvl="1"/>
            <a:r>
              <a:rPr lang="en-US" dirty="0"/>
              <a:t>Validate user input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A11C71B-BE7F-09AF-22D6-F58530A47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293911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5890CA-9D3D-3CCB-6B8F-A0CEE6F3E04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Stored procedures, grant EXEC only</a:t>
            </a:r>
          </a:p>
          <a:p>
            <a:r>
              <a:rPr lang="en-US" dirty="0"/>
              <a:t>Database roles</a:t>
            </a:r>
          </a:p>
          <a:p>
            <a:r>
              <a:rPr lang="en-US" dirty="0"/>
              <a:t>Schemas</a:t>
            </a:r>
          </a:p>
          <a:p>
            <a:pPr marL="800100" lvl="2" indent="0">
              <a:buNone/>
            </a:pP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SCHEMA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appx</a:t>
            </a:r>
          </a:p>
          <a:p>
            <a:pPr marL="800100" lvl="2" indent="0">
              <a:buNone/>
            </a:pP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GO</a:t>
            </a:r>
            <a:endParaRPr lang="en-US" sz="15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ROLE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</a:rPr>
              <a:t>appxRole</a:t>
            </a:r>
            <a:endParaRPr lang="en-US" sz="15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GRANT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EXEC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ON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SCHEMA</a:t>
            </a:r>
            <a:r>
              <a:rPr lang="en-US" sz="1500" dirty="0">
                <a:solidFill>
                  <a:srgbClr val="808080"/>
                </a:solidFill>
                <a:latin typeface="Consolas" panose="020B0609020204030204" pitchFamily="49" charset="0"/>
              </a:rPr>
              <a:t>::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appx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TO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</a:rPr>
              <a:t>appxRole</a:t>
            </a:r>
            <a:endParaRPr lang="en-US" sz="15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808080"/>
                </a:solidFill>
                <a:latin typeface="Consolas" panose="020B0609020204030204" pitchFamily="49" charset="0"/>
              </a:rPr>
              <a:t>NOT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808080"/>
                </a:solidFill>
                <a:latin typeface="Consolas" panose="020B0609020204030204" pitchFamily="49" charset="0"/>
              </a:rPr>
              <a:t>EXISTS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808080"/>
                </a:solidFill>
                <a:latin typeface="Consolas" panose="020B0609020204030204" pitchFamily="49" charset="0"/>
              </a:rPr>
              <a:t>(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SELECT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808080"/>
                </a:solidFill>
                <a:latin typeface="Consolas" panose="020B0609020204030204" pitchFamily="49" charset="0"/>
              </a:rPr>
              <a:t>*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sys.server_principals</a:t>
            </a:r>
            <a:r>
              <a:rPr lang="en-US" sz="15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name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FF0000"/>
                </a:solidFill>
                <a:latin typeface="Consolas" panose="020B0609020204030204" pitchFamily="49" charset="0"/>
              </a:rPr>
              <a:t>'</a:t>
            </a:r>
            <a:r>
              <a:rPr lang="en-US" sz="1500" dirty="0" err="1">
                <a:solidFill>
                  <a:srgbClr val="FF0000"/>
                </a:solidFill>
                <a:latin typeface="Consolas" panose="020B0609020204030204" pitchFamily="49" charset="0"/>
              </a:rPr>
              <a:t>appxUser</a:t>
            </a:r>
            <a:r>
              <a:rPr lang="en-US" sz="1500" dirty="0">
                <a:solidFill>
                  <a:srgbClr val="FF0000"/>
                </a:solidFill>
                <a:latin typeface="Consolas" panose="020B0609020204030204" pitchFamily="49" charset="0"/>
              </a:rPr>
              <a:t>'</a:t>
            </a:r>
            <a:r>
              <a:rPr lang="en-US" sz="1500" dirty="0">
                <a:solidFill>
                  <a:srgbClr val="808080"/>
                </a:solidFill>
                <a:latin typeface="Consolas" panose="020B0609020204030204" pitchFamily="49" charset="0"/>
              </a:rPr>
              <a:t>)</a:t>
            </a:r>
            <a:endParaRPr lang="en-US" sz="15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LOGIN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</a:rPr>
              <a:t>appxUser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WITH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PASSWORD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FF0000"/>
                </a:solidFill>
                <a:latin typeface="Consolas" panose="020B0609020204030204" pitchFamily="49" charset="0"/>
              </a:rPr>
              <a:t>'TopSecret123!!'</a:t>
            </a:r>
            <a:endParaRPr lang="en-US" sz="15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USER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</a:rPr>
              <a:t>appxUser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FOR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LOGIN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</a:rPr>
              <a:t>appxUser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WITH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DEFAULT_SCHEMA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appx</a:t>
            </a:r>
          </a:p>
          <a:p>
            <a:pPr marL="800100" lvl="2" indent="0">
              <a:buNone/>
            </a:pP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ALTER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ROLE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</a:rPr>
              <a:t>appxRole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ADD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MEMBER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</a:rPr>
              <a:t>appxUser</a:t>
            </a:r>
            <a:endParaRPr lang="en-US" sz="15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pPr marL="800100" lvl="2" indent="0">
              <a:buNone/>
            </a:pP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CREATE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USER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[Domain\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</a:rPr>
              <a:t>domainAccount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] </a:t>
            </a:r>
            <a:r>
              <a:rPr lang="en-US" sz="1500" b="1" dirty="0">
                <a:solidFill>
                  <a:schemeClr val="accent4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FOR LOGIN 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[Domain\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</a:rPr>
              <a:t>domainAccount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]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WITH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DEFAULT_SCHEMA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808080"/>
                </a:solidFill>
                <a:latin typeface="Consolas" panose="020B0609020204030204" pitchFamily="49" charset="0"/>
              </a:rPr>
              <a:t>=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appx</a:t>
            </a:r>
          </a:p>
          <a:p>
            <a:pPr marL="800100" lvl="2" indent="0">
              <a:buNone/>
            </a:pP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ALTER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ROLE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</a:rPr>
              <a:t>appxRole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500" dirty="0">
                <a:solidFill>
                  <a:srgbClr val="0000FF"/>
                </a:solidFill>
                <a:latin typeface="Consolas" panose="020B0609020204030204" pitchFamily="49" charset="0"/>
              </a:rPr>
              <a:t>ADD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 MEMBER [Domain\</a:t>
            </a:r>
            <a:r>
              <a:rPr lang="en-US" sz="1500" dirty="0" err="1">
                <a:solidFill>
                  <a:srgbClr val="000000"/>
                </a:solidFill>
                <a:latin typeface="Consolas" panose="020B0609020204030204" pitchFamily="49" charset="0"/>
              </a:rPr>
              <a:t>domainAccount</a:t>
            </a:r>
            <a:r>
              <a:rPr lang="en-US" sz="15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pPr marL="800100" lvl="2" indent="0">
              <a:buNone/>
            </a:pPr>
            <a:endParaRPr lang="en-US" sz="1500" dirty="0"/>
          </a:p>
          <a:p>
            <a:pPr marL="285750" indent="-285750"/>
            <a:r>
              <a:rPr lang="en-US" dirty="0"/>
              <a:t>ACLs on connection string files</a:t>
            </a:r>
          </a:p>
          <a:p>
            <a:r>
              <a:rPr lang="en-US" dirty="0"/>
              <a:t>ACLs on registry keys containing SQL passwords/credentials</a:t>
            </a:r>
          </a:p>
          <a:p>
            <a:r>
              <a:rPr lang="en-US" dirty="0"/>
              <a:t>Prompt for credentials on each invocation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A11C71B-BE7F-09AF-22D6-F58530A47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Security</a:t>
            </a:r>
          </a:p>
        </p:txBody>
      </p:sp>
    </p:spTree>
    <p:extLst>
      <p:ext uri="{BB962C8B-B14F-4D97-AF65-F5344CB8AC3E}">
        <p14:creationId xmlns:p14="http://schemas.microsoft.com/office/powerpoint/2010/main" val="191792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352F3B1-258B-0B77-1B75-E1BCDDAC04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 – Session #304</a:t>
            </a:r>
          </a:p>
        </p:txBody>
      </p:sp>
    </p:spTree>
    <p:extLst>
      <p:ext uri="{BB962C8B-B14F-4D97-AF65-F5344CB8AC3E}">
        <p14:creationId xmlns:p14="http://schemas.microsoft.com/office/powerpoint/2010/main" val="1255366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5890CA-9D3D-3CCB-6B8F-A0CEE6F3E04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Use of single centralized function to process all queries</a:t>
            </a:r>
          </a:p>
          <a:p>
            <a:pPr lvl="1"/>
            <a:r>
              <a:rPr lang="en-US" dirty="0"/>
              <a:t>Scalar, Reader, Dataset, Non-query / Text or Stored Procedure</a:t>
            </a:r>
          </a:p>
          <a:p>
            <a:r>
              <a:rPr lang="en-US" dirty="0"/>
              <a:t>Parameterized queries</a:t>
            </a:r>
          </a:p>
          <a:p>
            <a:r>
              <a:rPr lang="en-US" dirty="0"/>
              <a:t>Table value parameters allow passing tables into queries</a:t>
            </a:r>
          </a:p>
          <a:p>
            <a:r>
              <a:rPr lang="en-US" dirty="0"/>
              <a:t>Optional history of queries invoked, parameters passed, and returned results</a:t>
            </a:r>
          </a:p>
          <a:p>
            <a:r>
              <a:rPr lang="en-US" dirty="0"/>
              <a:t>Implement as a PowerShell module</a:t>
            </a:r>
          </a:p>
          <a:p>
            <a:pPr lvl="1"/>
            <a:r>
              <a:rPr lang="en-US" dirty="0"/>
              <a:t>To deploy for all users (requires Admin privileges):</a:t>
            </a:r>
          </a:p>
          <a:p>
            <a:pPr lvl="2"/>
            <a:r>
              <a:rPr lang="en-US" dirty="0"/>
              <a:t>md $</a:t>
            </a:r>
            <a:r>
              <a:rPr lang="en-US" dirty="0" err="1"/>
              <a:t>PSHome</a:t>
            </a:r>
            <a:r>
              <a:rPr lang="en-US" dirty="0"/>
              <a:t>\Modules\TC3SqlQuery</a:t>
            </a:r>
          </a:p>
          <a:p>
            <a:pPr lvl="2"/>
            <a:r>
              <a:rPr lang="en-US" dirty="0"/>
              <a:t>copy TC3SqlQuery.psm1 $</a:t>
            </a:r>
            <a:r>
              <a:rPr lang="en-US" dirty="0" err="1"/>
              <a:t>PSHome</a:t>
            </a:r>
            <a:r>
              <a:rPr lang="en-US" dirty="0"/>
              <a:t>\Modules\TC3SqlQuery</a:t>
            </a:r>
          </a:p>
          <a:p>
            <a:pPr lvl="1"/>
            <a:r>
              <a:rPr lang="en-US" dirty="0"/>
              <a:t>Import-Module TC3SqlQuery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A11C71B-BE7F-09AF-22D6-F58530A472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Strategy</a:t>
            </a:r>
          </a:p>
        </p:txBody>
      </p:sp>
    </p:spTree>
    <p:extLst>
      <p:ext uri="{BB962C8B-B14F-4D97-AF65-F5344CB8AC3E}">
        <p14:creationId xmlns:p14="http://schemas.microsoft.com/office/powerpoint/2010/main" val="1579384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Jenzabar Basic Background">
  <a:themeElements>
    <a:clrScheme name="JENZABAR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85CA"/>
      </a:accent1>
      <a:accent2>
        <a:srgbClr val="10069F"/>
      </a:accent2>
      <a:accent3>
        <a:srgbClr val="E10098"/>
      </a:accent3>
      <a:accent4>
        <a:srgbClr val="A20067"/>
      </a:accent4>
      <a:accent5>
        <a:srgbClr val="64A70B"/>
      </a:accent5>
      <a:accent6>
        <a:srgbClr val="FFCD00"/>
      </a:accent6>
      <a:hlink>
        <a:srgbClr val="0563C1"/>
      </a:hlink>
      <a:folHlink>
        <a:srgbClr val="954F7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ctr">
        <a:normAutofit/>
      </a:bodyPr>
      <a:lstStyle>
        <a:defPPr algn="l">
          <a:defRPr sz="2400" dirty="0" smtClean="0">
            <a:solidFill>
              <a:schemeClr val="bg1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Jenzabar_2021 PPT_Template_EXTERNAL" id="{D700DC1B-5609-F547-9686-E9BD207D2A35}" vid="{57750CAA-1664-D94C-A2C5-2160892CB07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44207E1C44978243A3D8DF478AED9AA0" ma:contentTypeVersion="15" ma:contentTypeDescription="Create a new document." ma:contentTypeScope="" ma:versionID="811295b19c993ebc6147cbc30fef84e0">
  <xsd:schema xmlns:xsd="http://www.w3.org/2001/XMLSchema" xmlns:xs="http://www.w3.org/2001/XMLSchema" xmlns:p="http://schemas.microsoft.com/office/2006/metadata/properties" xmlns:ns2="1ae07f49-0d1f-40ad-ab1b-5a6228cb332a" xmlns:ns3="279f519f-1fb1-4277-ba1a-b58e272bcf5e" targetNamespace="http://schemas.microsoft.com/office/2006/metadata/properties" ma:root="true" ma:fieldsID="c09df0a282121831082882c72c9ff6ed" ns2:_="" ns3:_="">
    <xsd:import namespace="1ae07f49-0d1f-40ad-ab1b-5a6228cb332a"/>
    <xsd:import namespace="279f519f-1fb1-4277-ba1a-b58e272bcf5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2:MediaServiceAutoKeyPoints" minOccurs="0"/>
                <xsd:element ref="ns2:MediaServiceKeyPoints" minOccurs="0"/>
                <xsd:element ref="ns2:lcf76f155ced4ddcb4097134ff3c332f" minOccurs="0"/>
                <xsd:element ref="ns3:TaxCatchAll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Location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ae07f49-0d1f-40ad-ab1b-5a6228cb332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lcf76f155ced4ddcb4097134ff3c332f" ma:index="15" nillable="true" ma:taxonomy="true" ma:internalName="lcf76f155ced4ddcb4097134ff3c332f" ma:taxonomyFieldName="MediaServiceImageTags" ma:displayName="Image Tags" ma:readOnly="false" ma:fieldId="{5cf76f15-5ced-4ddc-b409-7134ff3c332f}" ma:taxonomyMulti="true" ma:sspId="a6c3a2e2-2105-4eaa-9704-c70a0d4c48e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79f519f-1fb1-4277-ba1a-b58e272bcf5e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e5e47a70-599f-4302-b55d-4c6dbc2bd913}" ma:internalName="TaxCatchAll" ma:showField="CatchAllData" ma:web="279f519f-1fb1-4277-ba1a-b58e272bcf5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2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279f519f-1fb1-4277-ba1a-b58e272bcf5e" xsi:nil="true"/>
    <lcf76f155ced4ddcb4097134ff3c332f xmlns="1ae07f49-0d1f-40ad-ab1b-5a6228cb332a">
      <Terms xmlns="http://schemas.microsoft.com/office/infopath/2007/PartnerControls"/>
    </lcf76f155ced4ddcb4097134ff3c332f>
  </documentManagement>
</p:properties>
</file>

<file path=customXml/itemProps1.xml><?xml version="1.0" encoding="utf-8"?>
<ds:datastoreItem xmlns:ds="http://schemas.openxmlformats.org/officeDocument/2006/customXml" ds:itemID="{884A4665-C4E8-4822-A09D-A5713EC78C8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ae07f49-0d1f-40ad-ab1b-5a6228cb332a"/>
    <ds:schemaRef ds:uri="279f519f-1fb1-4277-ba1a-b58e272bcf5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CD6F7E1-BA06-48D7-89F8-22932968EE8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51E6BD2-F7AE-41AE-8859-A7FECFF065B9}">
  <ds:schemaRefs>
    <ds:schemaRef ds:uri="http://schemas.microsoft.com/office/2006/documentManagement/types"/>
    <ds:schemaRef ds:uri="http://purl.org/dc/elements/1.1/"/>
    <ds:schemaRef ds:uri="043fdbb0-912f-4180-90eb-daf46941bae0"/>
    <ds:schemaRef ds:uri="http://schemas.openxmlformats.org/package/2006/metadata/core-properties"/>
    <ds:schemaRef ds:uri="http://www.w3.org/XML/1998/namespace"/>
    <ds:schemaRef ds:uri="http://purl.org/dc/terms/"/>
    <ds:schemaRef ds:uri="http://purl.org/dc/dcmitype/"/>
    <ds:schemaRef ds:uri="http://schemas.microsoft.com/office/infopath/2007/PartnerControls"/>
    <ds:schemaRef ds:uri="http://schemas.microsoft.com/office/2006/metadata/properties"/>
    <ds:schemaRef ds:uri="279f519f-1fb1-4277-ba1a-b58e272bcf5e"/>
    <ds:schemaRef ds:uri="1ae07f49-0d1f-40ad-ab1b-5a6228cb332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15746</TotalTime>
  <Words>1219</Words>
  <Application>Microsoft Office PowerPoint</Application>
  <PresentationFormat>Widescreen</PresentationFormat>
  <Paragraphs>141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5" baseType="lpstr">
      <vt:lpstr>.Lucida Grande UI Regular</vt:lpstr>
      <vt:lpstr>Arial</vt:lpstr>
      <vt:lpstr>Calibri</vt:lpstr>
      <vt:lpstr>Century Gothic</vt:lpstr>
      <vt:lpstr>Consolas</vt:lpstr>
      <vt:lpstr>Courier New</vt:lpstr>
      <vt:lpstr>Wingdings</vt:lpstr>
      <vt:lpstr>Jenzabar Basic Background</vt:lpstr>
      <vt:lpstr>PowerPoint Presentation</vt:lpstr>
      <vt:lpstr>Agenda</vt:lpstr>
      <vt:lpstr>Basics</vt:lpstr>
      <vt:lpstr>Types of Queries</vt:lpstr>
      <vt:lpstr>Process</vt:lpstr>
      <vt:lpstr>Security</vt:lpstr>
      <vt:lpstr>Security</vt:lpstr>
      <vt:lpstr>Code – Session #304</vt:lpstr>
      <vt:lpstr>Strategy</vt:lpstr>
      <vt:lpstr>Core Functions</vt:lpstr>
      <vt:lpstr>Invoke-SqlQuery Summary</vt:lpstr>
      <vt:lpstr>Invoke-SqlQuery Parameters</vt:lpstr>
      <vt:lpstr>Sample Query</vt:lpstr>
      <vt:lpstr>SqlDebug Class</vt:lpstr>
      <vt:lpstr>PowerPoint Presentation</vt:lpstr>
      <vt:lpstr>Demo</vt:lpstr>
      <vt:lpstr>Questions  michael.dumdei@texasc3.org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Jenzabar Marketing</dc:creator>
  <cp:lastModifiedBy>Dumdei, Michael W.</cp:lastModifiedBy>
  <cp:revision>114</cp:revision>
  <cp:lastPrinted>2019-02-12T18:28:58Z</cp:lastPrinted>
  <dcterms:created xsi:type="dcterms:W3CDTF">2019-02-05T16:03:49Z</dcterms:created>
  <dcterms:modified xsi:type="dcterms:W3CDTF">2023-05-26T13:01:14Z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0x010100475F0A220D71A443AEDFCDCAB1D0852E</vt:lpwstr>
  </property>
  <property fmtid="{D5CDD505-2E9C-101B-9397-08002B2CF9AE}" pid="3" name="MediaServiceImageTags">
    <vt:lpwstr/>
  </property>
</Properties>
</file>